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4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5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0" r:id="rId1"/>
  </p:sldMasterIdLst>
  <p:notesMasterIdLst>
    <p:notesMasterId r:id="rId31"/>
  </p:notesMasterIdLst>
  <p:sldIdLst>
    <p:sldId id="256" r:id="rId2"/>
    <p:sldId id="270" r:id="rId3"/>
    <p:sldId id="289" r:id="rId4"/>
    <p:sldId id="291" r:id="rId5"/>
    <p:sldId id="290" r:id="rId6"/>
    <p:sldId id="292" r:id="rId7"/>
    <p:sldId id="293" r:id="rId8"/>
    <p:sldId id="272" r:id="rId9"/>
    <p:sldId id="275" r:id="rId10"/>
    <p:sldId id="311" r:id="rId11"/>
    <p:sldId id="276" r:id="rId12"/>
    <p:sldId id="277" r:id="rId13"/>
    <p:sldId id="296" r:id="rId14"/>
    <p:sldId id="281" r:id="rId15"/>
    <p:sldId id="304" r:id="rId16"/>
    <p:sldId id="285" r:id="rId17"/>
    <p:sldId id="297" r:id="rId18"/>
    <p:sldId id="299" r:id="rId19"/>
    <p:sldId id="298" r:id="rId20"/>
    <p:sldId id="300" r:id="rId21"/>
    <p:sldId id="282" r:id="rId22"/>
    <p:sldId id="301" r:id="rId23"/>
    <p:sldId id="306" r:id="rId24"/>
    <p:sldId id="302" r:id="rId25"/>
    <p:sldId id="303" r:id="rId26"/>
    <p:sldId id="310" r:id="rId27"/>
    <p:sldId id="308" r:id="rId28"/>
    <p:sldId id="312" r:id="rId29"/>
    <p:sldId id="309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6600"/>
    <a:srgbClr val="FF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Közepesen sötét stílu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85" autoAdjust="0"/>
    <p:restoredTop sz="94660"/>
  </p:normalViewPr>
  <p:slideViewPr>
    <p:cSldViewPr>
      <p:cViewPr varScale="1">
        <p:scale>
          <a:sx n="108" d="100"/>
          <a:sy n="108" d="100"/>
        </p:scale>
        <p:origin x="74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7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9D1FD7-F1F0-4FBC-AF4B-81DECE7CC53F}" type="doc">
      <dgm:prSet loTypeId="urn:microsoft.com/office/officeart/2005/8/layout/lProcess1" loCatId="process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hu-HU"/>
        </a:p>
      </dgm:t>
    </dgm:pt>
    <dgm:pt modelId="{9E76FADC-8EA6-486C-8DB2-7610B7B29A13}">
      <dgm:prSet phldrT="[Szöveg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hu-HU" sz="2400" b="1" dirty="0">
              <a:solidFill>
                <a:schemeClr val="tx1"/>
              </a:solidFill>
            </a:rPr>
            <a:t>Gimnázium</a:t>
          </a:r>
        </a:p>
      </dgm:t>
    </dgm:pt>
    <dgm:pt modelId="{6366BDE9-DC9B-4910-819A-61F550F92DF4}" type="parTrans" cxnId="{61AE2201-5FE3-41B6-86D0-A35396A55769}">
      <dgm:prSet/>
      <dgm:spPr/>
      <dgm:t>
        <a:bodyPr/>
        <a:lstStyle/>
        <a:p>
          <a:endParaRPr lang="hu-HU" sz="2400"/>
        </a:p>
      </dgm:t>
    </dgm:pt>
    <dgm:pt modelId="{799AD148-C93B-4C98-8306-76AB8836BD2A}" type="sibTrans" cxnId="{61AE2201-5FE3-41B6-86D0-A35396A55769}">
      <dgm:prSet/>
      <dgm:spPr/>
      <dgm:t>
        <a:bodyPr/>
        <a:lstStyle/>
        <a:p>
          <a:endParaRPr lang="hu-HU" sz="2400"/>
        </a:p>
      </dgm:t>
    </dgm:pt>
    <dgm:pt modelId="{E8C42BD0-B160-4CEF-992E-F7F38B181744}">
      <dgm:prSet phldrT="[Szöveg]" custT="1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hu-HU" sz="2400" b="1" dirty="0"/>
            <a:t>Gimnázium</a:t>
          </a:r>
        </a:p>
      </dgm:t>
    </dgm:pt>
    <dgm:pt modelId="{D99872BC-2DE8-42AD-8EAC-C17CAFDB9294}" type="parTrans" cxnId="{1840D3A7-D3D4-4BE1-AED1-4EFA50FDBE40}">
      <dgm:prSet/>
      <dgm:spPr/>
      <dgm:t>
        <a:bodyPr/>
        <a:lstStyle/>
        <a:p>
          <a:endParaRPr lang="hu-HU" sz="2400"/>
        </a:p>
      </dgm:t>
    </dgm:pt>
    <dgm:pt modelId="{80DA107B-FEFE-4844-81AF-120E4B074C03}" type="sibTrans" cxnId="{1840D3A7-D3D4-4BE1-AED1-4EFA50FDBE40}">
      <dgm:prSet/>
      <dgm:spPr/>
      <dgm:t>
        <a:bodyPr/>
        <a:lstStyle/>
        <a:p>
          <a:endParaRPr lang="hu-HU" sz="2400"/>
        </a:p>
      </dgm:t>
    </dgm:pt>
    <dgm:pt modelId="{83BED527-1768-4D72-A04C-529E2B68B69A}">
      <dgm:prSet phldrT="[Szöveg]" custT="1"/>
      <dgm:spPr>
        <a:solidFill>
          <a:schemeClr val="accent1">
            <a:lumMod val="75000"/>
            <a:alpha val="90000"/>
          </a:schemeClr>
        </a:solidFill>
      </dgm:spPr>
      <dgm:t>
        <a:bodyPr/>
        <a:lstStyle/>
        <a:p>
          <a:r>
            <a:rPr lang="hu-H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GIMNÁZIUM</a:t>
          </a:r>
        </a:p>
      </dgm:t>
    </dgm:pt>
    <dgm:pt modelId="{7158A579-229C-4022-97FD-FBADDB8728B6}" type="parTrans" cxnId="{EB53969D-C585-4CAA-BDFB-C88D4A38ECC9}">
      <dgm:prSet/>
      <dgm:spPr/>
      <dgm:t>
        <a:bodyPr/>
        <a:lstStyle/>
        <a:p>
          <a:endParaRPr lang="hu-HU" sz="2400"/>
        </a:p>
      </dgm:t>
    </dgm:pt>
    <dgm:pt modelId="{B7DC68E6-DFE4-4F18-8E2E-FB84181C2AA7}" type="sibTrans" cxnId="{EB53969D-C585-4CAA-BDFB-C88D4A38ECC9}">
      <dgm:prSet/>
      <dgm:spPr/>
      <dgm:t>
        <a:bodyPr/>
        <a:lstStyle/>
        <a:p>
          <a:endParaRPr lang="hu-HU" sz="2400"/>
        </a:p>
      </dgm:t>
    </dgm:pt>
    <dgm:pt modelId="{08E5B6F2-1695-40D1-850C-8DCF3C472427}">
      <dgm:prSet phldrT="[Szöveg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hu-HU" sz="2400" b="1" dirty="0">
              <a:solidFill>
                <a:schemeClr val="tx1"/>
              </a:solidFill>
            </a:rPr>
            <a:t>Szakközép-iskola</a:t>
          </a:r>
        </a:p>
      </dgm:t>
    </dgm:pt>
    <dgm:pt modelId="{43AEE377-20BC-492E-AEBE-31B002691901}" type="parTrans" cxnId="{8219A102-F015-40AC-81F6-4325520F6343}">
      <dgm:prSet/>
      <dgm:spPr/>
      <dgm:t>
        <a:bodyPr/>
        <a:lstStyle/>
        <a:p>
          <a:endParaRPr lang="hu-HU" sz="2400"/>
        </a:p>
      </dgm:t>
    </dgm:pt>
    <dgm:pt modelId="{DBFAC235-5F74-4EF5-A4BA-2139FC319233}" type="sibTrans" cxnId="{8219A102-F015-40AC-81F6-4325520F6343}">
      <dgm:prSet/>
      <dgm:spPr/>
      <dgm:t>
        <a:bodyPr/>
        <a:lstStyle/>
        <a:p>
          <a:endParaRPr lang="hu-HU" sz="2400"/>
        </a:p>
      </dgm:t>
    </dgm:pt>
    <dgm:pt modelId="{399A8453-2522-4407-81C1-2600E0FD2371}">
      <dgm:prSet phldrT="[Szöveg]" custT="1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hu-HU" sz="2400" b="1" dirty="0"/>
            <a:t>Szak-gimnázium</a:t>
          </a:r>
        </a:p>
      </dgm:t>
    </dgm:pt>
    <dgm:pt modelId="{6B3133BA-B93C-4401-88BA-DF037C9B11B9}" type="parTrans" cxnId="{084F027F-51DA-4B68-9E7D-B99F5DD10082}">
      <dgm:prSet/>
      <dgm:spPr/>
      <dgm:t>
        <a:bodyPr/>
        <a:lstStyle/>
        <a:p>
          <a:endParaRPr lang="hu-HU" sz="2400"/>
        </a:p>
      </dgm:t>
    </dgm:pt>
    <dgm:pt modelId="{ABE4AE52-FC72-457C-8693-446F8BEB8CCA}" type="sibTrans" cxnId="{084F027F-51DA-4B68-9E7D-B99F5DD10082}">
      <dgm:prSet/>
      <dgm:spPr/>
      <dgm:t>
        <a:bodyPr/>
        <a:lstStyle/>
        <a:p>
          <a:endParaRPr lang="hu-HU" sz="2400"/>
        </a:p>
      </dgm:t>
    </dgm:pt>
    <dgm:pt modelId="{6AD5A523-D6E4-4F1C-9EE0-059B8A816F46}">
      <dgm:prSet phldrT="[Szöveg]" custT="1"/>
      <dgm:spPr>
        <a:solidFill>
          <a:schemeClr val="accent1">
            <a:lumMod val="75000"/>
            <a:alpha val="90000"/>
          </a:schemeClr>
        </a:solidFill>
      </dgm:spPr>
      <dgm:t>
        <a:bodyPr/>
        <a:lstStyle/>
        <a:p>
          <a:r>
            <a:rPr lang="hu-H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TECHNIKUM*</a:t>
          </a:r>
        </a:p>
      </dgm:t>
    </dgm:pt>
    <dgm:pt modelId="{CB16D072-EA8F-4069-B0C9-9665359355A7}" type="parTrans" cxnId="{2EF89931-1440-4E5D-9704-4E5B4F5CABEC}">
      <dgm:prSet/>
      <dgm:spPr/>
      <dgm:t>
        <a:bodyPr/>
        <a:lstStyle/>
        <a:p>
          <a:endParaRPr lang="hu-HU" sz="2400"/>
        </a:p>
      </dgm:t>
    </dgm:pt>
    <dgm:pt modelId="{AD2249DB-1252-4DF0-94D5-A8CFB9A38754}" type="sibTrans" cxnId="{2EF89931-1440-4E5D-9704-4E5B4F5CABEC}">
      <dgm:prSet/>
      <dgm:spPr/>
      <dgm:t>
        <a:bodyPr/>
        <a:lstStyle/>
        <a:p>
          <a:endParaRPr lang="hu-HU" sz="2400"/>
        </a:p>
      </dgm:t>
    </dgm:pt>
    <dgm:pt modelId="{CDC70D72-F593-498C-A662-544A37305F50}">
      <dgm:prSet phldrT="[Szöveg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hu-HU" sz="2400" b="1" dirty="0">
              <a:solidFill>
                <a:schemeClr val="tx1"/>
              </a:solidFill>
            </a:rPr>
            <a:t>Szakiskola (szakmunkás-képző</a:t>
          </a:r>
          <a:r>
            <a:rPr lang="hu-HU" sz="2400" dirty="0">
              <a:solidFill>
                <a:schemeClr val="tx1"/>
              </a:solidFill>
            </a:rPr>
            <a:t>)</a:t>
          </a:r>
        </a:p>
      </dgm:t>
    </dgm:pt>
    <dgm:pt modelId="{751B2415-F967-45AD-B610-4D7772585B4E}" type="parTrans" cxnId="{173AA0A7-26CA-471F-A464-C550827C1907}">
      <dgm:prSet/>
      <dgm:spPr/>
      <dgm:t>
        <a:bodyPr/>
        <a:lstStyle/>
        <a:p>
          <a:endParaRPr lang="hu-HU" sz="2400"/>
        </a:p>
      </dgm:t>
    </dgm:pt>
    <dgm:pt modelId="{736F3570-0D5E-40DF-B1BA-4EF724C5AB04}" type="sibTrans" cxnId="{173AA0A7-26CA-471F-A464-C550827C1907}">
      <dgm:prSet/>
      <dgm:spPr/>
      <dgm:t>
        <a:bodyPr/>
        <a:lstStyle/>
        <a:p>
          <a:endParaRPr lang="hu-HU" sz="2400"/>
        </a:p>
      </dgm:t>
    </dgm:pt>
    <dgm:pt modelId="{41396EAF-22B9-4FC8-A6D8-7EFB4C926C8F}">
      <dgm:prSet phldrT="[Szöveg]" custT="1"/>
      <dgm:spPr>
        <a:solidFill>
          <a:schemeClr val="accent1">
            <a:lumMod val="75000"/>
            <a:alpha val="90000"/>
          </a:schemeClr>
        </a:solidFill>
      </dgm:spPr>
      <dgm:t>
        <a:bodyPr/>
        <a:lstStyle/>
        <a:p>
          <a:r>
            <a:rPr lang="hu-H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SZAKKÉPZŐ ISKOLA</a:t>
          </a:r>
        </a:p>
      </dgm:t>
    </dgm:pt>
    <dgm:pt modelId="{18841BA7-9457-405F-8047-33BBF6BF6188}" type="parTrans" cxnId="{4413C8D5-1C6D-4474-A1EF-7D2B2DE71A88}">
      <dgm:prSet/>
      <dgm:spPr/>
      <dgm:t>
        <a:bodyPr/>
        <a:lstStyle/>
        <a:p>
          <a:endParaRPr lang="hu-HU" sz="2400"/>
        </a:p>
      </dgm:t>
    </dgm:pt>
    <dgm:pt modelId="{E542EDB4-167C-4394-92FA-3A83E95EDA9D}" type="sibTrans" cxnId="{4413C8D5-1C6D-4474-A1EF-7D2B2DE71A88}">
      <dgm:prSet/>
      <dgm:spPr/>
      <dgm:t>
        <a:bodyPr/>
        <a:lstStyle/>
        <a:p>
          <a:endParaRPr lang="hu-HU" sz="2400"/>
        </a:p>
      </dgm:t>
    </dgm:pt>
    <dgm:pt modelId="{7AB24730-615B-4F1B-91E4-FFBEEF413743}">
      <dgm:prSet phldrT="[Szöveg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hu-HU" sz="2400" b="1" dirty="0">
              <a:solidFill>
                <a:schemeClr val="bg1"/>
              </a:solidFill>
            </a:rPr>
            <a:t>RÉGI NÉV:</a:t>
          </a:r>
        </a:p>
      </dgm:t>
    </dgm:pt>
    <dgm:pt modelId="{6BB61151-54C0-4DE3-85AA-DF34121322F5}" type="parTrans" cxnId="{C1A71B75-FF7D-4013-8B01-9D10B7764575}">
      <dgm:prSet/>
      <dgm:spPr/>
      <dgm:t>
        <a:bodyPr/>
        <a:lstStyle/>
        <a:p>
          <a:endParaRPr lang="hu-HU" sz="2400"/>
        </a:p>
      </dgm:t>
    </dgm:pt>
    <dgm:pt modelId="{E2DC34B7-33F3-4EC4-9DED-D750B0B29742}" type="sibTrans" cxnId="{C1A71B75-FF7D-4013-8B01-9D10B7764575}">
      <dgm:prSet/>
      <dgm:spPr/>
      <dgm:t>
        <a:bodyPr/>
        <a:lstStyle/>
        <a:p>
          <a:endParaRPr lang="hu-HU" sz="2400"/>
        </a:p>
      </dgm:t>
    </dgm:pt>
    <dgm:pt modelId="{0A57DEEA-7B86-4499-A116-60752BA6B740}">
      <dgm:prSet phldrT="[Szöveg]" custT="1"/>
      <dgm:spPr>
        <a:solidFill>
          <a:schemeClr val="accent2">
            <a:lumMod val="50000"/>
            <a:alpha val="90000"/>
          </a:schemeClr>
        </a:solidFill>
      </dgm:spPr>
      <dgm:t>
        <a:bodyPr/>
        <a:lstStyle/>
        <a:p>
          <a:r>
            <a:rPr lang="hu-HU" sz="2400" b="1" dirty="0">
              <a:solidFill>
                <a:schemeClr val="bg1"/>
              </a:solidFill>
            </a:rPr>
            <a:t>2016-TÓL:</a:t>
          </a:r>
        </a:p>
      </dgm:t>
    </dgm:pt>
    <dgm:pt modelId="{F4A83A2B-5075-4996-B6C9-4D42F6E530D9}" type="parTrans" cxnId="{CFE4A35F-02DF-4389-BEE5-CBDA1F995B67}">
      <dgm:prSet/>
      <dgm:spPr/>
      <dgm:t>
        <a:bodyPr/>
        <a:lstStyle/>
        <a:p>
          <a:endParaRPr lang="hu-HU" sz="2400"/>
        </a:p>
      </dgm:t>
    </dgm:pt>
    <dgm:pt modelId="{F4EC9445-5772-4EC2-8CC2-9626EBC28DC3}" type="sibTrans" cxnId="{CFE4A35F-02DF-4389-BEE5-CBDA1F995B67}">
      <dgm:prSet/>
      <dgm:spPr/>
      <dgm:t>
        <a:bodyPr/>
        <a:lstStyle/>
        <a:p>
          <a:endParaRPr lang="hu-HU" sz="2400"/>
        </a:p>
      </dgm:t>
    </dgm:pt>
    <dgm:pt modelId="{3810A2B8-8DAA-4E61-BAD7-911A38067767}">
      <dgm:prSet phldrT="[Szöveg]" custT="1"/>
      <dgm:spPr>
        <a:solidFill>
          <a:schemeClr val="accent2">
            <a:lumMod val="50000"/>
            <a:alpha val="90000"/>
          </a:schemeClr>
        </a:solidFill>
      </dgm:spPr>
      <dgm:t>
        <a:bodyPr/>
        <a:lstStyle/>
        <a:p>
          <a:r>
            <a:rPr lang="hu-H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2020-TÓL:</a:t>
          </a:r>
        </a:p>
      </dgm:t>
    </dgm:pt>
    <dgm:pt modelId="{25FEEE6D-C645-410C-BB77-B6CBBE92943C}" type="parTrans" cxnId="{A10FAD80-0FB5-47B9-A374-73A8339D3281}">
      <dgm:prSet/>
      <dgm:spPr/>
      <dgm:t>
        <a:bodyPr/>
        <a:lstStyle/>
        <a:p>
          <a:endParaRPr lang="hu-HU" sz="2400"/>
        </a:p>
      </dgm:t>
    </dgm:pt>
    <dgm:pt modelId="{61AF0D90-89FB-4D41-A835-7D9EB96292E5}" type="sibTrans" cxnId="{A10FAD80-0FB5-47B9-A374-73A8339D3281}">
      <dgm:prSet/>
      <dgm:spPr/>
      <dgm:t>
        <a:bodyPr/>
        <a:lstStyle/>
        <a:p>
          <a:endParaRPr lang="hu-HU" sz="2400"/>
        </a:p>
      </dgm:t>
    </dgm:pt>
    <dgm:pt modelId="{71442DE0-442B-4FBE-8A92-3F5DAD58353B}">
      <dgm:prSet phldrT="[Szöveg]" custT="1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hu-HU" sz="2400" b="1" dirty="0"/>
            <a:t>Szakközép-iskola</a:t>
          </a:r>
        </a:p>
      </dgm:t>
    </dgm:pt>
    <dgm:pt modelId="{42B7C3D5-4D01-408D-8235-56546F508FA0}" type="parTrans" cxnId="{1633B0AE-8753-47D6-BB0C-F87E3C18761A}">
      <dgm:prSet/>
      <dgm:spPr/>
      <dgm:t>
        <a:bodyPr/>
        <a:lstStyle/>
        <a:p>
          <a:endParaRPr lang="hu-HU" sz="2400"/>
        </a:p>
      </dgm:t>
    </dgm:pt>
    <dgm:pt modelId="{81538E46-0298-4D76-B44C-46F7F7226D55}" type="sibTrans" cxnId="{1633B0AE-8753-47D6-BB0C-F87E3C18761A}">
      <dgm:prSet/>
      <dgm:spPr/>
      <dgm:t>
        <a:bodyPr/>
        <a:lstStyle/>
        <a:p>
          <a:endParaRPr lang="hu-HU" sz="2400"/>
        </a:p>
      </dgm:t>
    </dgm:pt>
    <dgm:pt modelId="{81FA1E5D-3157-4D6A-AFEE-C29BA7F57CB9}" type="pres">
      <dgm:prSet presAssocID="{B39D1FD7-F1F0-4FBC-AF4B-81DECE7CC53F}" presName="Name0" presStyleCnt="0">
        <dgm:presLayoutVars>
          <dgm:dir/>
          <dgm:animLvl val="lvl"/>
          <dgm:resizeHandles val="exact"/>
        </dgm:presLayoutVars>
      </dgm:prSet>
      <dgm:spPr/>
    </dgm:pt>
    <dgm:pt modelId="{0D48B1D8-35EE-41E0-896D-A96A996801ED}" type="pres">
      <dgm:prSet presAssocID="{7AB24730-615B-4F1B-91E4-FFBEEF413743}" presName="vertFlow" presStyleCnt="0"/>
      <dgm:spPr/>
    </dgm:pt>
    <dgm:pt modelId="{8F1769E9-E1F0-49BA-A372-9DF177D5A7C9}" type="pres">
      <dgm:prSet presAssocID="{7AB24730-615B-4F1B-91E4-FFBEEF413743}" presName="header" presStyleLbl="node1" presStyleIdx="0" presStyleCnt="4" custScaleX="89376" custScaleY="228999" custLinFactY="-13093" custLinFactNeighborX="-669" custLinFactNeighborY="-100000"/>
      <dgm:spPr/>
    </dgm:pt>
    <dgm:pt modelId="{8982F6EE-D64F-4684-B170-E402FED48629}" type="pres">
      <dgm:prSet presAssocID="{F4A83A2B-5075-4996-B6C9-4D42F6E530D9}" presName="parTrans" presStyleLbl="sibTrans2D1" presStyleIdx="0" presStyleCnt="8"/>
      <dgm:spPr/>
    </dgm:pt>
    <dgm:pt modelId="{131F808D-BDA2-4C5A-B107-7167067CCAA7}" type="pres">
      <dgm:prSet presAssocID="{0A57DEEA-7B86-4499-A116-60752BA6B740}" presName="child" presStyleLbl="alignAccFollowNode1" presStyleIdx="0" presStyleCnt="8" custScaleX="89376" custScaleY="228999">
        <dgm:presLayoutVars>
          <dgm:chMax val="0"/>
          <dgm:bulletEnabled val="1"/>
        </dgm:presLayoutVars>
      </dgm:prSet>
      <dgm:spPr/>
    </dgm:pt>
    <dgm:pt modelId="{93870411-80B6-4BCD-8CB0-F4C3E6A2AF32}" type="pres">
      <dgm:prSet presAssocID="{F4EC9445-5772-4EC2-8CC2-9626EBC28DC3}" presName="sibTrans" presStyleLbl="sibTrans2D1" presStyleIdx="1" presStyleCnt="8"/>
      <dgm:spPr/>
    </dgm:pt>
    <dgm:pt modelId="{9C8E84E0-77CF-47C9-9F9C-0CAB2D60AFCE}" type="pres">
      <dgm:prSet presAssocID="{3810A2B8-8DAA-4E61-BAD7-911A38067767}" presName="child" presStyleLbl="alignAccFollowNode1" presStyleIdx="1" presStyleCnt="8" custScaleX="89376" custScaleY="228999" custLinFactY="84393" custLinFactNeighborY="100000">
        <dgm:presLayoutVars>
          <dgm:chMax val="0"/>
          <dgm:bulletEnabled val="1"/>
        </dgm:presLayoutVars>
      </dgm:prSet>
      <dgm:spPr/>
    </dgm:pt>
    <dgm:pt modelId="{9E55FD35-6FC7-4562-B56C-13E0FC817B6C}" type="pres">
      <dgm:prSet presAssocID="{7AB24730-615B-4F1B-91E4-FFBEEF413743}" presName="hSp" presStyleCnt="0"/>
      <dgm:spPr/>
    </dgm:pt>
    <dgm:pt modelId="{6958D211-EBC9-45FB-98EA-301635E5EFA7}" type="pres">
      <dgm:prSet presAssocID="{9E76FADC-8EA6-486C-8DB2-7610B7B29A13}" presName="vertFlow" presStyleCnt="0"/>
      <dgm:spPr/>
    </dgm:pt>
    <dgm:pt modelId="{691E33E0-B0CE-4D66-A13A-E60EB0939D84}" type="pres">
      <dgm:prSet presAssocID="{9E76FADC-8EA6-486C-8DB2-7610B7B29A13}" presName="header" presStyleLbl="node1" presStyleIdx="1" presStyleCnt="4" custScaleY="228999" custLinFactY="-100000" custLinFactNeighborY="-144912"/>
      <dgm:spPr/>
    </dgm:pt>
    <dgm:pt modelId="{1C900A2A-959C-4533-B8F1-85CCA99A0B59}" type="pres">
      <dgm:prSet presAssocID="{D99872BC-2DE8-42AD-8EAC-C17CAFDB9294}" presName="parTrans" presStyleLbl="sibTrans2D1" presStyleIdx="2" presStyleCnt="8"/>
      <dgm:spPr/>
    </dgm:pt>
    <dgm:pt modelId="{9026E1B9-EA6C-49F4-9210-76570FD11C81}" type="pres">
      <dgm:prSet presAssocID="{E8C42BD0-B160-4CEF-992E-F7F38B181744}" presName="child" presStyleLbl="alignAccFollowNode1" presStyleIdx="2" presStyleCnt="8" custScaleY="228999">
        <dgm:presLayoutVars>
          <dgm:chMax val="0"/>
          <dgm:bulletEnabled val="1"/>
        </dgm:presLayoutVars>
      </dgm:prSet>
      <dgm:spPr/>
    </dgm:pt>
    <dgm:pt modelId="{75BA0351-7C19-47E3-8004-DE0FCA162CDE}" type="pres">
      <dgm:prSet presAssocID="{80DA107B-FEFE-4844-81AF-120E4B074C03}" presName="sibTrans" presStyleLbl="sibTrans2D1" presStyleIdx="3" presStyleCnt="8"/>
      <dgm:spPr/>
    </dgm:pt>
    <dgm:pt modelId="{89C9B0AA-841D-4F9A-B9BD-59EBBC1B5C3D}" type="pres">
      <dgm:prSet presAssocID="{83BED527-1768-4D72-A04C-529E2B68B69A}" presName="child" presStyleLbl="alignAccFollowNode1" presStyleIdx="3" presStyleCnt="8" custScaleY="228999" custLinFactY="84393" custLinFactNeighborY="100000">
        <dgm:presLayoutVars>
          <dgm:chMax val="0"/>
          <dgm:bulletEnabled val="1"/>
        </dgm:presLayoutVars>
      </dgm:prSet>
      <dgm:spPr/>
    </dgm:pt>
    <dgm:pt modelId="{6AB6CAC9-0E6B-47C9-BA88-DF8BDC23E5CB}" type="pres">
      <dgm:prSet presAssocID="{9E76FADC-8EA6-486C-8DB2-7610B7B29A13}" presName="hSp" presStyleCnt="0"/>
      <dgm:spPr/>
    </dgm:pt>
    <dgm:pt modelId="{D8B47301-9193-4BAA-85E1-4CC75AB6DC18}" type="pres">
      <dgm:prSet presAssocID="{08E5B6F2-1695-40D1-850C-8DCF3C472427}" presName="vertFlow" presStyleCnt="0"/>
      <dgm:spPr/>
    </dgm:pt>
    <dgm:pt modelId="{2E1A3E1E-E203-4FB2-885C-1BDB26487564}" type="pres">
      <dgm:prSet presAssocID="{08E5B6F2-1695-40D1-850C-8DCF3C472427}" presName="header" presStyleLbl="node1" presStyleIdx="2" presStyleCnt="4" custScaleY="228999" custLinFactY="-100000" custLinFactNeighborY="-144912"/>
      <dgm:spPr/>
    </dgm:pt>
    <dgm:pt modelId="{B37A7EB4-3185-4E27-8CB0-B2C79DB25C43}" type="pres">
      <dgm:prSet presAssocID="{6B3133BA-B93C-4401-88BA-DF037C9B11B9}" presName="parTrans" presStyleLbl="sibTrans2D1" presStyleIdx="4" presStyleCnt="8"/>
      <dgm:spPr/>
    </dgm:pt>
    <dgm:pt modelId="{34D95079-AF53-4A9E-8422-524ADAEE2FE1}" type="pres">
      <dgm:prSet presAssocID="{399A8453-2522-4407-81C1-2600E0FD2371}" presName="child" presStyleLbl="alignAccFollowNode1" presStyleIdx="4" presStyleCnt="8" custScaleY="228999">
        <dgm:presLayoutVars>
          <dgm:chMax val="0"/>
          <dgm:bulletEnabled val="1"/>
        </dgm:presLayoutVars>
      </dgm:prSet>
      <dgm:spPr/>
    </dgm:pt>
    <dgm:pt modelId="{34F89E86-112E-4450-AEE1-89C93C41F88C}" type="pres">
      <dgm:prSet presAssocID="{ABE4AE52-FC72-457C-8693-446F8BEB8CCA}" presName="sibTrans" presStyleLbl="sibTrans2D1" presStyleIdx="5" presStyleCnt="8"/>
      <dgm:spPr/>
    </dgm:pt>
    <dgm:pt modelId="{BCD7D758-400A-4AB1-821B-0809EFAD21DD}" type="pres">
      <dgm:prSet presAssocID="{6AD5A523-D6E4-4F1C-9EE0-059B8A816F46}" presName="child" presStyleLbl="alignAccFollowNode1" presStyleIdx="5" presStyleCnt="8" custScaleY="228999" custLinFactY="84393" custLinFactNeighborY="100000">
        <dgm:presLayoutVars>
          <dgm:chMax val="0"/>
          <dgm:bulletEnabled val="1"/>
        </dgm:presLayoutVars>
      </dgm:prSet>
      <dgm:spPr/>
    </dgm:pt>
    <dgm:pt modelId="{C8383270-47FC-4D85-AAB7-2318D9B1472B}" type="pres">
      <dgm:prSet presAssocID="{08E5B6F2-1695-40D1-850C-8DCF3C472427}" presName="hSp" presStyleCnt="0"/>
      <dgm:spPr/>
    </dgm:pt>
    <dgm:pt modelId="{5CBBC5E3-0EE5-4185-B4C4-586CEA329978}" type="pres">
      <dgm:prSet presAssocID="{CDC70D72-F593-498C-A662-544A37305F50}" presName="vertFlow" presStyleCnt="0"/>
      <dgm:spPr/>
    </dgm:pt>
    <dgm:pt modelId="{AA566B3A-8E4B-4236-8DBB-4DEDBB6B733E}" type="pres">
      <dgm:prSet presAssocID="{CDC70D72-F593-498C-A662-544A37305F50}" presName="header" presStyleLbl="node1" presStyleIdx="3" presStyleCnt="4" custScaleY="228999" custLinFactY="-100000" custLinFactNeighborY="-144912"/>
      <dgm:spPr/>
    </dgm:pt>
    <dgm:pt modelId="{AEFF145B-0779-4AA7-AB9A-0A8096CC4406}" type="pres">
      <dgm:prSet presAssocID="{42B7C3D5-4D01-408D-8235-56546F508FA0}" presName="parTrans" presStyleLbl="sibTrans2D1" presStyleIdx="6" presStyleCnt="8"/>
      <dgm:spPr/>
    </dgm:pt>
    <dgm:pt modelId="{234D0F1C-64C8-4549-84F8-2C6F8BB8F8F7}" type="pres">
      <dgm:prSet presAssocID="{71442DE0-442B-4FBE-8A92-3F5DAD58353B}" presName="child" presStyleLbl="alignAccFollowNode1" presStyleIdx="6" presStyleCnt="8" custScaleY="228999">
        <dgm:presLayoutVars>
          <dgm:chMax val="0"/>
          <dgm:bulletEnabled val="1"/>
        </dgm:presLayoutVars>
      </dgm:prSet>
      <dgm:spPr/>
    </dgm:pt>
    <dgm:pt modelId="{E205954D-DE18-4025-856E-81979EFB5A50}" type="pres">
      <dgm:prSet presAssocID="{81538E46-0298-4D76-B44C-46F7F7226D55}" presName="sibTrans" presStyleLbl="sibTrans2D1" presStyleIdx="7" presStyleCnt="8"/>
      <dgm:spPr/>
    </dgm:pt>
    <dgm:pt modelId="{193FB82C-B6AE-4CB5-9162-54F8FDCFB2EF}" type="pres">
      <dgm:prSet presAssocID="{41396EAF-22B9-4FC8-A6D8-7EFB4C926C8F}" presName="child" presStyleLbl="alignAccFollowNode1" presStyleIdx="7" presStyleCnt="8" custScaleY="228999" custLinFactY="84393" custLinFactNeighborY="100000">
        <dgm:presLayoutVars>
          <dgm:chMax val="0"/>
          <dgm:bulletEnabled val="1"/>
        </dgm:presLayoutVars>
      </dgm:prSet>
      <dgm:spPr/>
    </dgm:pt>
  </dgm:ptLst>
  <dgm:cxnLst>
    <dgm:cxn modelId="{61AE2201-5FE3-41B6-86D0-A35396A55769}" srcId="{B39D1FD7-F1F0-4FBC-AF4B-81DECE7CC53F}" destId="{9E76FADC-8EA6-486C-8DB2-7610B7B29A13}" srcOrd="1" destOrd="0" parTransId="{6366BDE9-DC9B-4910-819A-61F550F92DF4}" sibTransId="{799AD148-C93B-4C98-8306-76AB8836BD2A}"/>
    <dgm:cxn modelId="{F0539F01-A35E-46F0-8EB9-6B85C273C914}" type="presOf" srcId="{08E5B6F2-1695-40D1-850C-8DCF3C472427}" destId="{2E1A3E1E-E203-4FB2-885C-1BDB26487564}" srcOrd="0" destOrd="0" presId="urn:microsoft.com/office/officeart/2005/8/layout/lProcess1"/>
    <dgm:cxn modelId="{8219A102-F015-40AC-81F6-4325520F6343}" srcId="{B39D1FD7-F1F0-4FBC-AF4B-81DECE7CC53F}" destId="{08E5B6F2-1695-40D1-850C-8DCF3C472427}" srcOrd="2" destOrd="0" parTransId="{43AEE377-20BC-492E-AEBE-31B002691901}" sibTransId="{DBFAC235-5F74-4EF5-A4BA-2139FC319233}"/>
    <dgm:cxn modelId="{D5F24F04-217C-4389-B39D-124E3463972F}" type="presOf" srcId="{6B3133BA-B93C-4401-88BA-DF037C9B11B9}" destId="{B37A7EB4-3185-4E27-8CB0-B2C79DB25C43}" srcOrd="0" destOrd="0" presId="urn:microsoft.com/office/officeart/2005/8/layout/lProcess1"/>
    <dgm:cxn modelId="{FE73E10B-50DE-4283-B20A-181FC3A817B0}" type="presOf" srcId="{71442DE0-442B-4FBE-8A92-3F5DAD58353B}" destId="{234D0F1C-64C8-4549-84F8-2C6F8BB8F8F7}" srcOrd="0" destOrd="0" presId="urn:microsoft.com/office/officeart/2005/8/layout/lProcess1"/>
    <dgm:cxn modelId="{C53E180E-5926-4FF3-86F6-6A3ACF7206AD}" type="presOf" srcId="{41396EAF-22B9-4FC8-A6D8-7EFB4C926C8F}" destId="{193FB82C-B6AE-4CB5-9162-54F8FDCFB2EF}" srcOrd="0" destOrd="0" presId="urn:microsoft.com/office/officeart/2005/8/layout/lProcess1"/>
    <dgm:cxn modelId="{1158DC21-9C60-4071-BF71-145259866E08}" type="presOf" srcId="{6AD5A523-D6E4-4F1C-9EE0-059B8A816F46}" destId="{BCD7D758-400A-4AB1-821B-0809EFAD21DD}" srcOrd="0" destOrd="0" presId="urn:microsoft.com/office/officeart/2005/8/layout/lProcess1"/>
    <dgm:cxn modelId="{2EF89931-1440-4E5D-9704-4E5B4F5CABEC}" srcId="{08E5B6F2-1695-40D1-850C-8DCF3C472427}" destId="{6AD5A523-D6E4-4F1C-9EE0-059B8A816F46}" srcOrd="1" destOrd="0" parTransId="{CB16D072-EA8F-4069-B0C9-9665359355A7}" sibTransId="{AD2249DB-1252-4DF0-94D5-A8CFB9A38754}"/>
    <dgm:cxn modelId="{97609037-65CF-48C4-8727-9C41CCB76439}" type="presOf" srcId="{ABE4AE52-FC72-457C-8693-446F8BEB8CCA}" destId="{34F89E86-112E-4450-AEE1-89C93C41F88C}" srcOrd="0" destOrd="0" presId="urn:microsoft.com/office/officeart/2005/8/layout/lProcess1"/>
    <dgm:cxn modelId="{CFE4A35F-02DF-4389-BEE5-CBDA1F995B67}" srcId="{7AB24730-615B-4F1B-91E4-FFBEEF413743}" destId="{0A57DEEA-7B86-4499-A116-60752BA6B740}" srcOrd="0" destOrd="0" parTransId="{F4A83A2B-5075-4996-B6C9-4D42F6E530D9}" sibTransId="{F4EC9445-5772-4EC2-8CC2-9626EBC28DC3}"/>
    <dgm:cxn modelId="{95646641-9968-4F5E-9E4D-8799CEA7C95F}" type="presOf" srcId="{F4A83A2B-5075-4996-B6C9-4D42F6E530D9}" destId="{8982F6EE-D64F-4684-B170-E402FED48629}" srcOrd="0" destOrd="0" presId="urn:microsoft.com/office/officeart/2005/8/layout/lProcess1"/>
    <dgm:cxn modelId="{BAD32843-3385-4077-ABCB-3684A8E4FA29}" type="presOf" srcId="{9E76FADC-8EA6-486C-8DB2-7610B7B29A13}" destId="{691E33E0-B0CE-4D66-A13A-E60EB0939D84}" srcOrd="0" destOrd="0" presId="urn:microsoft.com/office/officeart/2005/8/layout/lProcess1"/>
    <dgm:cxn modelId="{33E5016A-A781-4F98-A793-55322AE009FE}" type="presOf" srcId="{B39D1FD7-F1F0-4FBC-AF4B-81DECE7CC53F}" destId="{81FA1E5D-3157-4D6A-AFEE-C29BA7F57CB9}" srcOrd="0" destOrd="0" presId="urn:microsoft.com/office/officeart/2005/8/layout/lProcess1"/>
    <dgm:cxn modelId="{29CD3D53-8AF0-4775-8457-65ECB0ED73BC}" type="presOf" srcId="{CDC70D72-F593-498C-A662-544A37305F50}" destId="{AA566B3A-8E4B-4236-8DBB-4DEDBB6B733E}" srcOrd="0" destOrd="0" presId="urn:microsoft.com/office/officeart/2005/8/layout/lProcess1"/>
    <dgm:cxn modelId="{C1A71B75-FF7D-4013-8B01-9D10B7764575}" srcId="{B39D1FD7-F1F0-4FBC-AF4B-81DECE7CC53F}" destId="{7AB24730-615B-4F1B-91E4-FFBEEF413743}" srcOrd="0" destOrd="0" parTransId="{6BB61151-54C0-4DE3-85AA-DF34121322F5}" sibTransId="{E2DC34B7-33F3-4EC4-9DED-D750B0B29742}"/>
    <dgm:cxn modelId="{7FECC75A-EFA1-413A-A74E-160E0B9A2680}" type="presOf" srcId="{81538E46-0298-4D76-B44C-46F7F7226D55}" destId="{E205954D-DE18-4025-856E-81979EFB5A50}" srcOrd="0" destOrd="0" presId="urn:microsoft.com/office/officeart/2005/8/layout/lProcess1"/>
    <dgm:cxn modelId="{084F027F-51DA-4B68-9E7D-B99F5DD10082}" srcId="{08E5B6F2-1695-40D1-850C-8DCF3C472427}" destId="{399A8453-2522-4407-81C1-2600E0FD2371}" srcOrd="0" destOrd="0" parTransId="{6B3133BA-B93C-4401-88BA-DF037C9B11B9}" sibTransId="{ABE4AE52-FC72-457C-8693-446F8BEB8CCA}"/>
    <dgm:cxn modelId="{771A237F-4E2D-4355-89C9-834EB70570AF}" type="presOf" srcId="{F4EC9445-5772-4EC2-8CC2-9626EBC28DC3}" destId="{93870411-80B6-4BCD-8CB0-F4C3E6A2AF32}" srcOrd="0" destOrd="0" presId="urn:microsoft.com/office/officeart/2005/8/layout/lProcess1"/>
    <dgm:cxn modelId="{A10FAD80-0FB5-47B9-A374-73A8339D3281}" srcId="{7AB24730-615B-4F1B-91E4-FFBEEF413743}" destId="{3810A2B8-8DAA-4E61-BAD7-911A38067767}" srcOrd="1" destOrd="0" parTransId="{25FEEE6D-C645-410C-BB77-B6CBBE92943C}" sibTransId="{61AF0D90-89FB-4D41-A835-7D9EB96292E5}"/>
    <dgm:cxn modelId="{C355098B-6DAC-4316-9CEE-445AF3F2C960}" type="presOf" srcId="{D99872BC-2DE8-42AD-8EAC-C17CAFDB9294}" destId="{1C900A2A-959C-4533-B8F1-85CCA99A0B59}" srcOrd="0" destOrd="0" presId="urn:microsoft.com/office/officeart/2005/8/layout/lProcess1"/>
    <dgm:cxn modelId="{0A75E18D-419E-4AE0-8144-FC7A46D880A8}" type="presOf" srcId="{7AB24730-615B-4F1B-91E4-FFBEEF413743}" destId="{8F1769E9-E1F0-49BA-A372-9DF177D5A7C9}" srcOrd="0" destOrd="0" presId="urn:microsoft.com/office/officeart/2005/8/layout/lProcess1"/>
    <dgm:cxn modelId="{E7F1F78D-55D3-4F59-9413-100B8A6684BF}" type="presOf" srcId="{42B7C3D5-4D01-408D-8235-56546F508FA0}" destId="{AEFF145B-0779-4AA7-AB9A-0A8096CC4406}" srcOrd="0" destOrd="0" presId="urn:microsoft.com/office/officeart/2005/8/layout/lProcess1"/>
    <dgm:cxn modelId="{1C78CB8F-997D-4E2A-92DC-F75E91DB9FC9}" type="presOf" srcId="{399A8453-2522-4407-81C1-2600E0FD2371}" destId="{34D95079-AF53-4A9E-8422-524ADAEE2FE1}" srcOrd="0" destOrd="0" presId="urn:microsoft.com/office/officeart/2005/8/layout/lProcess1"/>
    <dgm:cxn modelId="{EB53969D-C585-4CAA-BDFB-C88D4A38ECC9}" srcId="{9E76FADC-8EA6-486C-8DB2-7610B7B29A13}" destId="{83BED527-1768-4D72-A04C-529E2B68B69A}" srcOrd="1" destOrd="0" parTransId="{7158A579-229C-4022-97FD-FBADDB8728B6}" sibTransId="{B7DC68E6-DFE4-4F18-8E2E-FB84181C2AA7}"/>
    <dgm:cxn modelId="{173AA0A7-26CA-471F-A464-C550827C1907}" srcId="{B39D1FD7-F1F0-4FBC-AF4B-81DECE7CC53F}" destId="{CDC70D72-F593-498C-A662-544A37305F50}" srcOrd="3" destOrd="0" parTransId="{751B2415-F967-45AD-B610-4D7772585B4E}" sibTransId="{736F3570-0D5E-40DF-B1BA-4EF724C5AB04}"/>
    <dgm:cxn modelId="{1840D3A7-D3D4-4BE1-AED1-4EFA50FDBE40}" srcId="{9E76FADC-8EA6-486C-8DB2-7610B7B29A13}" destId="{E8C42BD0-B160-4CEF-992E-F7F38B181744}" srcOrd="0" destOrd="0" parTransId="{D99872BC-2DE8-42AD-8EAC-C17CAFDB9294}" sibTransId="{80DA107B-FEFE-4844-81AF-120E4B074C03}"/>
    <dgm:cxn modelId="{FE9B55AD-DF37-4A80-8289-EBA2AB373CD0}" type="presOf" srcId="{3810A2B8-8DAA-4E61-BAD7-911A38067767}" destId="{9C8E84E0-77CF-47C9-9F9C-0CAB2D60AFCE}" srcOrd="0" destOrd="0" presId="urn:microsoft.com/office/officeart/2005/8/layout/lProcess1"/>
    <dgm:cxn modelId="{1633B0AE-8753-47D6-BB0C-F87E3C18761A}" srcId="{CDC70D72-F593-498C-A662-544A37305F50}" destId="{71442DE0-442B-4FBE-8A92-3F5DAD58353B}" srcOrd="0" destOrd="0" parTransId="{42B7C3D5-4D01-408D-8235-56546F508FA0}" sibTransId="{81538E46-0298-4D76-B44C-46F7F7226D55}"/>
    <dgm:cxn modelId="{4413C8D5-1C6D-4474-A1EF-7D2B2DE71A88}" srcId="{CDC70D72-F593-498C-A662-544A37305F50}" destId="{41396EAF-22B9-4FC8-A6D8-7EFB4C926C8F}" srcOrd="1" destOrd="0" parTransId="{18841BA7-9457-405F-8047-33BBF6BF6188}" sibTransId="{E542EDB4-167C-4394-92FA-3A83E95EDA9D}"/>
    <dgm:cxn modelId="{6777CAD5-3701-4113-800F-4089C03B3EF6}" type="presOf" srcId="{83BED527-1768-4D72-A04C-529E2B68B69A}" destId="{89C9B0AA-841D-4F9A-B9BD-59EBBC1B5C3D}" srcOrd="0" destOrd="0" presId="urn:microsoft.com/office/officeart/2005/8/layout/lProcess1"/>
    <dgm:cxn modelId="{99805DDF-7014-43FE-9567-AF8BAD7F64FC}" type="presOf" srcId="{E8C42BD0-B160-4CEF-992E-F7F38B181744}" destId="{9026E1B9-EA6C-49F4-9210-76570FD11C81}" srcOrd="0" destOrd="0" presId="urn:microsoft.com/office/officeart/2005/8/layout/lProcess1"/>
    <dgm:cxn modelId="{765984EC-4A2E-4F58-9FBC-B30EE2087726}" type="presOf" srcId="{0A57DEEA-7B86-4499-A116-60752BA6B740}" destId="{131F808D-BDA2-4C5A-B107-7167067CCAA7}" srcOrd="0" destOrd="0" presId="urn:microsoft.com/office/officeart/2005/8/layout/lProcess1"/>
    <dgm:cxn modelId="{3939A1EF-04C0-4513-854F-426A6DBEF382}" type="presOf" srcId="{80DA107B-FEFE-4844-81AF-120E4B074C03}" destId="{75BA0351-7C19-47E3-8004-DE0FCA162CDE}" srcOrd="0" destOrd="0" presId="urn:microsoft.com/office/officeart/2005/8/layout/lProcess1"/>
    <dgm:cxn modelId="{C3CCDCF6-D2AC-42F4-8526-F8529466A4D3}" type="presParOf" srcId="{81FA1E5D-3157-4D6A-AFEE-C29BA7F57CB9}" destId="{0D48B1D8-35EE-41E0-896D-A96A996801ED}" srcOrd="0" destOrd="0" presId="urn:microsoft.com/office/officeart/2005/8/layout/lProcess1"/>
    <dgm:cxn modelId="{C26170DB-AB38-49F9-AF8D-3E7978407658}" type="presParOf" srcId="{0D48B1D8-35EE-41E0-896D-A96A996801ED}" destId="{8F1769E9-E1F0-49BA-A372-9DF177D5A7C9}" srcOrd="0" destOrd="0" presId="urn:microsoft.com/office/officeart/2005/8/layout/lProcess1"/>
    <dgm:cxn modelId="{4646D268-976B-4E2C-9C08-61A91765574A}" type="presParOf" srcId="{0D48B1D8-35EE-41E0-896D-A96A996801ED}" destId="{8982F6EE-D64F-4684-B170-E402FED48629}" srcOrd="1" destOrd="0" presId="urn:microsoft.com/office/officeart/2005/8/layout/lProcess1"/>
    <dgm:cxn modelId="{3214EB6C-574D-42B1-9741-942B06E37114}" type="presParOf" srcId="{0D48B1D8-35EE-41E0-896D-A96A996801ED}" destId="{131F808D-BDA2-4C5A-B107-7167067CCAA7}" srcOrd="2" destOrd="0" presId="urn:microsoft.com/office/officeart/2005/8/layout/lProcess1"/>
    <dgm:cxn modelId="{4B0872FD-D5E7-4567-B3A7-5FE26603BE24}" type="presParOf" srcId="{0D48B1D8-35EE-41E0-896D-A96A996801ED}" destId="{93870411-80B6-4BCD-8CB0-F4C3E6A2AF32}" srcOrd="3" destOrd="0" presId="urn:microsoft.com/office/officeart/2005/8/layout/lProcess1"/>
    <dgm:cxn modelId="{80FB253F-D5D3-49A7-A7D1-7E56CB57E5BE}" type="presParOf" srcId="{0D48B1D8-35EE-41E0-896D-A96A996801ED}" destId="{9C8E84E0-77CF-47C9-9F9C-0CAB2D60AFCE}" srcOrd="4" destOrd="0" presId="urn:microsoft.com/office/officeart/2005/8/layout/lProcess1"/>
    <dgm:cxn modelId="{93380F68-645D-437A-9F02-EC32F6622C94}" type="presParOf" srcId="{81FA1E5D-3157-4D6A-AFEE-C29BA7F57CB9}" destId="{9E55FD35-6FC7-4562-B56C-13E0FC817B6C}" srcOrd="1" destOrd="0" presId="urn:microsoft.com/office/officeart/2005/8/layout/lProcess1"/>
    <dgm:cxn modelId="{E4B2D528-277C-46E5-B9F1-053DAD826126}" type="presParOf" srcId="{81FA1E5D-3157-4D6A-AFEE-C29BA7F57CB9}" destId="{6958D211-EBC9-45FB-98EA-301635E5EFA7}" srcOrd="2" destOrd="0" presId="urn:microsoft.com/office/officeart/2005/8/layout/lProcess1"/>
    <dgm:cxn modelId="{9B700B97-1275-4487-A53B-45497BD9A204}" type="presParOf" srcId="{6958D211-EBC9-45FB-98EA-301635E5EFA7}" destId="{691E33E0-B0CE-4D66-A13A-E60EB0939D84}" srcOrd="0" destOrd="0" presId="urn:microsoft.com/office/officeart/2005/8/layout/lProcess1"/>
    <dgm:cxn modelId="{34289B32-CED7-49A5-9C5D-4EAC50854D27}" type="presParOf" srcId="{6958D211-EBC9-45FB-98EA-301635E5EFA7}" destId="{1C900A2A-959C-4533-B8F1-85CCA99A0B59}" srcOrd="1" destOrd="0" presId="urn:microsoft.com/office/officeart/2005/8/layout/lProcess1"/>
    <dgm:cxn modelId="{83175618-B775-4DF7-80AB-53CF7E0FBBAF}" type="presParOf" srcId="{6958D211-EBC9-45FB-98EA-301635E5EFA7}" destId="{9026E1B9-EA6C-49F4-9210-76570FD11C81}" srcOrd="2" destOrd="0" presId="urn:microsoft.com/office/officeart/2005/8/layout/lProcess1"/>
    <dgm:cxn modelId="{51D580F8-C8F7-4FAF-B6FE-51391951791F}" type="presParOf" srcId="{6958D211-EBC9-45FB-98EA-301635E5EFA7}" destId="{75BA0351-7C19-47E3-8004-DE0FCA162CDE}" srcOrd="3" destOrd="0" presId="urn:microsoft.com/office/officeart/2005/8/layout/lProcess1"/>
    <dgm:cxn modelId="{EE231CDC-E98A-4010-9214-DEB914FD855C}" type="presParOf" srcId="{6958D211-EBC9-45FB-98EA-301635E5EFA7}" destId="{89C9B0AA-841D-4F9A-B9BD-59EBBC1B5C3D}" srcOrd="4" destOrd="0" presId="urn:microsoft.com/office/officeart/2005/8/layout/lProcess1"/>
    <dgm:cxn modelId="{705BD109-A2AF-4EC2-862A-F2AD47E21A40}" type="presParOf" srcId="{81FA1E5D-3157-4D6A-AFEE-C29BA7F57CB9}" destId="{6AB6CAC9-0E6B-47C9-BA88-DF8BDC23E5CB}" srcOrd="3" destOrd="0" presId="urn:microsoft.com/office/officeart/2005/8/layout/lProcess1"/>
    <dgm:cxn modelId="{9DD63F18-7DCB-44AB-8DE2-9B79B1CEAD94}" type="presParOf" srcId="{81FA1E5D-3157-4D6A-AFEE-C29BA7F57CB9}" destId="{D8B47301-9193-4BAA-85E1-4CC75AB6DC18}" srcOrd="4" destOrd="0" presId="urn:microsoft.com/office/officeart/2005/8/layout/lProcess1"/>
    <dgm:cxn modelId="{AA66144D-7F2B-464C-83ED-5577F5C73398}" type="presParOf" srcId="{D8B47301-9193-4BAA-85E1-4CC75AB6DC18}" destId="{2E1A3E1E-E203-4FB2-885C-1BDB26487564}" srcOrd="0" destOrd="0" presId="urn:microsoft.com/office/officeart/2005/8/layout/lProcess1"/>
    <dgm:cxn modelId="{5D28D75D-4071-4D3F-AF64-7340FB996797}" type="presParOf" srcId="{D8B47301-9193-4BAA-85E1-4CC75AB6DC18}" destId="{B37A7EB4-3185-4E27-8CB0-B2C79DB25C43}" srcOrd="1" destOrd="0" presId="urn:microsoft.com/office/officeart/2005/8/layout/lProcess1"/>
    <dgm:cxn modelId="{69F5CE6D-9C1A-4C10-9C0E-0235F3B1F11C}" type="presParOf" srcId="{D8B47301-9193-4BAA-85E1-4CC75AB6DC18}" destId="{34D95079-AF53-4A9E-8422-524ADAEE2FE1}" srcOrd="2" destOrd="0" presId="urn:microsoft.com/office/officeart/2005/8/layout/lProcess1"/>
    <dgm:cxn modelId="{66AB7097-CFC6-4996-B358-1F5ACF2517B9}" type="presParOf" srcId="{D8B47301-9193-4BAA-85E1-4CC75AB6DC18}" destId="{34F89E86-112E-4450-AEE1-89C93C41F88C}" srcOrd="3" destOrd="0" presId="urn:microsoft.com/office/officeart/2005/8/layout/lProcess1"/>
    <dgm:cxn modelId="{5FEA36C6-211E-4FD8-B8F6-A80FDE494DB1}" type="presParOf" srcId="{D8B47301-9193-4BAA-85E1-4CC75AB6DC18}" destId="{BCD7D758-400A-4AB1-821B-0809EFAD21DD}" srcOrd="4" destOrd="0" presId="urn:microsoft.com/office/officeart/2005/8/layout/lProcess1"/>
    <dgm:cxn modelId="{49D36960-709A-4732-99BD-2BE91100A91F}" type="presParOf" srcId="{81FA1E5D-3157-4D6A-AFEE-C29BA7F57CB9}" destId="{C8383270-47FC-4D85-AAB7-2318D9B1472B}" srcOrd="5" destOrd="0" presId="urn:microsoft.com/office/officeart/2005/8/layout/lProcess1"/>
    <dgm:cxn modelId="{8A0D7473-CA27-4B5A-BAA7-DEA8EC445F59}" type="presParOf" srcId="{81FA1E5D-3157-4D6A-AFEE-C29BA7F57CB9}" destId="{5CBBC5E3-0EE5-4185-B4C4-586CEA329978}" srcOrd="6" destOrd="0" presId="urn:microsoft.com/office/officeart/2005/8/layout/lProcess1"/>
    <dgm:cxn modelId="{8562A0A9-9505-4129-B046-31D94C2D7B57}" type="presParOf" srcId="{5CBBC5E3-0EE5-4185-B4C4-586CEA329978}" destId="{AA566B3A-8E4B-4236-8DBB-4DEDBB6B733E}" srcOrd="0" destOrd="0" presId="urn:microsoft.com/office/officeart/2005/8/layout/lProcess1"/>
    <dgm:cxn modelId="{E6753544-3E71-4B68-A0C5-B184B18CBF47}" type="presParOf" srcId="{5CBBC5E3-0EE5-4185-B4C4-586CEA329978}" destId="{AEFF145B-0779-4AA7-AB9A-0A8096CC4406}" srcOrd="1" destOrd="0" presId="urn:microsoft.com/office/officeart/2005/8/layout/lProcess1"/>
    <dgm:cxn modelId="{2129AE00-4C30-4EE7-A75E-1835518098F4}" type="presParOf" srcId="{5CBBC5E3-0EE5-4185-B4C4-586CEA329978}" destId="{234D0F1C-64C8-4549-84F8-2C6F8BB8F8F7}" srcOrd="2" destOrd="0" presId="urn:microsoft.com/office/officeart/2005/8/layout/lProcess1"/>
    <dgm:cxn modelId="{CF2BE2B4-963C-4A18-84E0-B4D7E50E7792}" type="presParOf" srcId="{5CBBC5E3-0EE5-4185-B4C4-586CEA329978}" destId="{E205954D-DE18-4025-856E-81979EFB5A50}" srcOrd="3" destOrd="0" presId="urn:microsoft.com/office/officeart/2005/8/layout/lProcess1"/>
    <dgm:cxn modelId="{06C61AB3-ABDA-4CD1-A7C1-648E64A5EB15}" type="presParOf" srcId="{5CBBC5E3-0EE5-4185-B4C4-586CEA329978}" destId="{193FB82C-B6AE-4CB5-9162-54F8FDCFB2EF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C0B63E-60C2-4727-A176-070FBE0F7898}" type="doc">
      <dgm:prSet loTypeId="urn:microsoft.com/office/officeart/2005/8/layout/hList1" loCatId="list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hu-HU"/>
        </a:p>
      </dgm:t>
    </dgm:pt>
    <dgm:pt modelId="{675ABB95-9F20-4292-A919-02D4BF74FCAB}">
      <dgm:prSet phldrT="[Szöveg]" custT="1"/>
      <dgm:spPr>
        <a:xfrm>
          <a:off x="5265" y="432408"/>
          <a:ext cx="2485032" cy="883409"/>
        </a:xfrm>
      </dgm:spPr>
      <dgm:t>
        <a:bodyPr/>
        <a:lstStyle/>
        <a:p>
          <a:r>
            <a:rPr lang="hu-HU" sz="2800" b="1" dirty="0" err="1"/>
            <a:t>KÉTTANNYELVŰ</a:t>
          </a:r>
          <a:r>
            <a:rPr lang="hu-HU" sz="2800" b="1" dirty="0"/>
            <a:t> OSZTÁLYOK</a:t>
          </a:r>
          <a:endParaRPr lang="hu-HU" sz="2800" b="1" dirty="0">
            <a:latin typeface="Calibri"/>
            <a:ea typeface="+mn-ea"/>
            <a:cs typeface="+mn-cs"/>
          </a:endParaRPr>
        </a:p>
      </dgm:t>
    </dgm:pt>
    <dgm:pt modelId="{682FC574-5CC8-4332-BA50-24A904732498}" type="parTrans" cxnId="{C20404EA-9B71-4420-BA87-A63135DCEF06}">
      <dgm:prSet/>
      <dgm:spPr/>
      <dgm:t>
        <a:bodyPr/>
        <a:lstStyle/>
        <a:p>
          <a:endParaRPr lang="hu-HU"/>
        </a:p>
      </dgm:t>
    </dgm:pt>
    <dgm:pt modelId="{05482051-1BF3-4549-BAA1-A75FF755969A}" type="sibTrans" cxnId="{C20404EA-9B71-4420-BA87-A63135DCEF06}">
      <dgm:prSet/>
      <dgm:spPr/>
      <dgm:t>
        <a:bodyPr/>
        <a:lstStyle/>
        <a:p>
          <a:endParaRPr lang="hu-HU"/>
        </a:p>
      </dgm:t>
    </dgm:pt>
    <dgm:pt modelId="{DAF2FB2F-FEC1-4ED4-A421-4FD7CAC72B42}">
      <dgm:prSet phldrT="[Szöveg]" custT="1"/>
      <dgm:spPr>
        <a:xfrm>
          <a:off x="5265" y="1315818"/>
          <a:ext cx="2485032" cy="3364340"/>
        </a:xfrm>
      </dgm:spPr>
      <dgm:t>
        <a:bodyPr/>
        <a:lstStyle/>
        <a:p>
          <a:r>
            <a:rPr lang="hu-HU" sz="2200" b="1" dirty="0">
              <a:latin typeface="Calibri"/>
              <a:ea typeface="+mn-ea"/>
              <a:cs typeface="+mn-cs"/>
            </a:rPr>
            <a:t>„Nulladik” év: magas szintű nyelvi képzés</a:t>
          </a:r>
        </a:p>
      </dgm:t>
    </dgm:pt>
    <dgm:pt modelId="{BEFCA294-15C6-48F1-B154-D4B6388D18E0}" type="parTrans" cxnId="{A1B7D584-9643-4ACE-9A8B-1346FC03262E}">
      <dgm:prSet/>
      <dgm:spPr/>
      <dgm:t>
        <a:bodyPr/>
        <a:lstStyle/>
        <a:p>
          <a:endParaRPr lang="hu-HU"/>
        </a:p>
      </dgm:t>
    </dgm:pt>
    <dgm:pt modelId="{E4739053-884B-4C48-B7C8-F0026DE22C39}" type="sibTrans" cxnId="{A1B7D584-9643-4ACE-9A8B-1346FC03262E}">
      <dgm:prSet/>
      <dgm:spPr/>
      <dgm:t>
        <a:bodyPr/>
        <a:lstStyle/>
        <a:p>
          <a:endParaRPr lang="hu-HU"/>
        </a:p>
      </dgm:t>
    </dgm:pt>
    <dgm:pt modelId="{19944CF1-824D-47B7-8465-AE92B46780DF}">
      <dgm:prSet phldrT="[Szöveg]" custT="1"/>
      <dgm:spPr>
        <a:xfrm>
          <a:off x="2825935" y="432408"/>
          <a:ext cx="2485032" cy="883409"/>
        </a:xfrm>
      </dgm:spPr>
      <dgm:t>
        <a:bodyPr/>
        <a:lstStyle/>
        <a:p>
          <a:r>
            <a:rPr lang="hu-HU" sz="2800" b="1" dirty="0">
              <a:latin typeface="Calibri"/>
              <a:ea typeface="+mn-ea"/>
              <a:cs typeface="+mn-cs"/>
            </a:rPr>
            <a:t>NYELVI ELŐKÉSZÍTŐS OSZTÁLYOK („NYEK”)</a:t>
          </a:r>
        </a:p>
      </dgm:t>
    </dgm:pt>
    <dgm:pt modelId="{1E858C93-4E54-44F2-87DB-F5798A570B45}" type="parTrans" cxnId="{14E72001-AF1E-481D-9DD4-9F3171B38E1B}">
      <dgm:prSet/>
      <dgm:spPr/>
      <dgm:t>
        <a:bodyPr/>
        <a:lstStyle/>
        <a:p>
          <a:endParaRPr lang="hu-HU"/>
        </a:p>
      </dgm:t>
    </dgm:pt>
    <dgm:pt modelId="{1957F33E-0221-4C9E-9A32-A4C611575568}" type="sibTrans" cxnId="{14E72001-AF1E-481D-9DD4-9F3171B38E1B}">
      <dgm:prSet/>
      <dgm:spPr/>
      <dgm:t>
        <a:bodyPr/>
        <a:lstStyle/>
        <a:p>
          <a:endParaRPr lang="hu-HU"/>
        </a:p>
      </dgm:t>
    </dgm:pt>
    <dgm:pt modelId="{88DFFD81-41B1-4D16-B0D4-A2C2C4B812F2}">
      <dgm:prSet phldrT="[Szöveg]" custT="1"/>
      <dgm:spPr>
        <a:xfrm>
          <a:off x="5265" y="1315818"/>
          <a:ext cx="2485032" cy="3364340"/>
        </a:xfrm>
      </dgm:spPr>
      <dgm:t>
        <a:bodyPr/>
        <a:lstStyle/>
        <a:p>
          <a:r>
            <a:rPr lang="hu-HU" sz="2200" b="1" dirty="0">
              <a:latin typeface="Calibri"/>
              <a:ea typeface="+mn-ea"/>
              <a:cs typeface="+mn-cs"/>
            </a:rPr>
            <a:t>9-12/13. évfolyam: bizonyos tantárgyakat idegen nyelven tanítanak.</a:t>
          </a:r>
        </a:p>
      </dgm:t>
    </dgm:pt>
    <dgm:pt modelId="{2A596121-C848-4747-986D-A8DE7D269C79}" type="parTrans" cxnId="{0A71493B-7235-4138-B9C3-706BA9253112}">
      <dgm:prSet/>
      <dgm:spPr/>
      <dgm:t>
        <a:bodyPr/>
        <a:lstStyle/>
        <a:p>
          <a:endParaRPr lang="hu-HU"/>
        </a:p>
      </dgm:t>
    </dgm:pt>
    <dgm:pt modelId="{214D2438-4B31-43D4-AF0B-A95DD380DF82}" type="sibTrans" cxnId="{0A71493B-7235-4138-B9C3-706BA9253112}">
      <dgm:prSet/>
      <dgm:spPr/>
      <dgm:t>
        <a:bodyPr/>
        <a:lstStyle/>
        <a:p>
          <a:endParaRPr lang="hu-HU"/>
        </a:p>
      </dgm:t>
    </dgm:pt>
    <dgm:pt modelId="{14357190-7A00-42E5-88A6-E2436465EE05}">
      <dgm:prSet phldrT="[Szöveg]" custT="1"/>
      <dgm:spPr>
        <a:xfrm>
          <a:off x="5265" y="1315818"/>
          <a:ext cx="2485032" cy="3364340"/>
        </a:xfrm>
      </dgm:spPr>
      <dgm:t>
        <a:bodyPr/>
        <a:lstStyle/>
        <a:p>
          <a:r>
            <a:rPr lang="hu-HU" sz="2200" b="1" dirty="0">
              <a:latin typeface="Calibri"/>
              <a:ea typeface="+mn-ea"/>
              <a:cs typeface="+mn-cs"/>
            </a:rPr>
            <a:t>Az érettségivel felső fokú nyelvvizsgát lehet szerezni.</a:t>
          </a:r>
        </a:p>
      </dgm:t>
    </dgm:pt>
    <dgm:pt modelId="{416CF9E8-CEF1-4B45-9E2B-CEBE74267319}" type="parTrans" cxnId="{41E6031F-F4D9-4AFC-8E21-7067DF76112D}">
      <dgm:prSet/>
      <dgm:spPr/>
      <dgm:t>
        <a:bodyPr/>
        <a:lstStyle/>
        <a:p>
          <a:endParaRPr lang="hu-HU"/>
        </a:p>
      </dgm:t>
    </dgm:pt>
    <dgm:pt modelId="{7A675BDA-86DF-4E1B-AED9-986D63374E75}" type="sibTrans" cxnId="{41E6031F-F4D9-4AFC-8E21-7067DF76112D}">
      <dgm:prSet/>
      <dgm:spPr/>
      <dgm:t>
        <a:bodyPr/>
        <a:lstStyle/>
        <a:p>
          <a:endParaRPr lang="hu-HU"/>
        </a:p>
      </dgm:t>
    </dgm:pt>
    <dgm:pt modelId="{94E2D880-E240-4BF3-873C-B73BF3928C75}">
      <dgm:prSet phldrT="[Szöveg]" custT="1"/>
      <dgm:spPr>
        <a:xfrm>
          <a:off x="2825935" y="1315818"/>
          <a:ext cx="2485032" cy="3364340"/>
        </a:xfrm>
      </dgm:spPr>
      <dgm:t>
        <a:bodyPr/>
        <a:lstStyle/>
        <a:p>
          <a:r>
            <a:rPr lang="hu-HU" sz="2200" b="1" dirty="0">
              <a:latin typeface="Calibri"/>
              <a:ea typeface="+mn-ea"/>
              <a:cs typeface="+mn-cs"/>
            </a:rPr>
            <a:t>„Nulladik” év: magas szintű nyelvi képzés</a:t>
          </a:r>
        </a:p>
      </dgm:t>
    </dgm:pt>
    <dgm:pt modelId="{DACEF774-B7AF-4255-A2F9-2AC5EDAF08D6}" type="parTrans" cxnId="{9D8CBED8-31BD-4E53-95A1-8D0A4F3FF1FE}">
      <dgm:prSet/>
      <dgm:spPr/>
      <dgm:t>
        <a:bodyPr/>
        <a:lstStyle/>
        <a:p>
          <a:endParaRPr lang="hu-HU"/>
        </a:p>
      </dgm:t>
    </dgm:pt>
    <dgm:pt modelId="{27CB89A4-745E-483E-9039-F67FB07782DD}" type="sibTrans" cxnId="{9D8CBED8-31BD-4E53-95A1-8D0A4F3FF1FE}">
      <dgm:prSet/>
      <dgm:spPr/>
      <dgm:t>
        <a:bodyPr/>
        <a:lstStyle/>
        <a:p>
          <a:endParaRPr lang="hu-HU"/>
        </a:p>
      </dgm:t>
    </dgm:pt>
    <dgm:pt modelId="{E3DBA2EB-FF9F-4DC2-8314-875DF50CC554}">
      <dgm:prSet phldrT="[Szöveg]" custT="1"/>
      <dgm:spPr>
        <a:xfrm>
          <a:off x="2825935" y="1315818"/>
          <a:ext cx="2485032" cy="3364340"/>
        </a:xfrm>
      </dgm:spPr>
      <dgm:t>
        <a:bodyPr/>
        <a:lstStyle/>
        <a:p>
          <a:r>
            <a:rPr lang="hu-HU" sz="2200" b="1" dirty="0">
              <a:latin typeface="Calibri"/>
              <a:ea typeface="+mn-ea"/>
              <a:cs typeface="+mn-cs"/>
            </a:rPr>
            <a:t>9-12/13. évfolyam: minden tantárgyat magyar nyelven tanítanak.</a:t>
          </a:r>
        </a:p>
      </dgm:t>
    </dgm:pt>
    <dgm:pt modelId="{88EC233D-A270-4A19-A222-C4D83FCCA8B2}" type="parTrans" cxnId="{D828B38B-2EBA-41E0-9EBF-C7E47501CCBA}">
      <dgm:prSet/>
      <dgm:spPr/>
      <dgm:t>
        <a:bodyPr/>
        <a:lstStyle/>
        <a:p>
          <a:endParaRPr lang="hu-HU"/>
        </a:p>
      </dgm:t>
    </dgm:pt>
    <dgm:pt modelId="{C08A32C4-3832-424D-B82D-45B217805A00}" type="sibTrans" cxnId="{D828B38B-2EBA-41E0-9EBF-C7E47501CCBA}">
      <dgm:prSet/>
      <dgm:spPr/>
      <dgm:t>
        <a:bodyPr/>
        <a:lstStyle/>
        <a:p>
          <a:endParaRPr lang="hu-HU"/>
        </a:p>
      </dgm:t>
    </dgm:pt>
    <dgm:pt modelId="{EA5340F0-0170-4F6C-9F1F-08A7ED8EBD5C}" type="pres">
      <dgm:prSet presAssocID="{6AC0B63E-60C2-4727-A176-070FBE0F7898}" presName="Name0" presStyleCnt="0">
        <dgm:presLayoutVars>
          <dgm:dir/>
          <dgm:animLvl val="lvl"/>
          <dgm:resizeHandles val="exact"/>
        </dgm:presLayoutVars>
      </dgm:prSet>
      <dgm:spPr/>
    </dgm:pt>
    <dgm:pt modelId="{1A39640B-8AFB-4717-A03F-8AB5638B55E4}" type="pres">
      <dgm:prSet presAssocID="{675ABB95-9F20-4292-A919-02D4BF74FCAB}" presName="composite" presStyleCnt="0"/>
      <dgm:spPr/>
    </dgm:pt>
    <dgm:pt modelId="{BEB11005-65A2-4F58-9AFF-BF8575A33B98}" type="pres">
      <dgm:prSet presAssocID="{675ABB95-9F20-4292-A919-02D4BF74FCAB}" presName="parTx" presStyleLbl="alignNode1" presStyleIdx="0" presStyleCnt="2" custScaleX="103655">
        <dgm:presLayoutVars>
          <dgm:chMax val="0"/>
          <dgm:chPref val="0"/>
          <dgm:bulletEnabled val="1"/>
        </dgm:presLayoutVars>
      </dgm:prSet>
      <dgm:spPr>
        <a:prstGeom prst="rect">
          <a:avLst/>
        </a:prstGeom>
      </dgm:spPr>
    </dgm:pt>
    <dgm:pt modelId="{C66038C2-BA2D-4701-B6AA-48B5E9BF4F92}" type="pres">
      <dgm:prSet presAssocID="{675ABB95-9F20-4292-A919-02D4BF74FCAB}" presName="desTx" presStyleLbl="alignAccFollowNode1" presStyleIdx="0" presStyleCnt="2" custScaleX="103655" custLinFactNeighborY="-3162">
        <dgm:presLayoutVars>
          <dgm:bulletEnabled val="1"/>
        </dgm:presLayoutVars>
      </dgm:prSet>
      <dgm:spPr>
        <a:prstGeom prst="rect">
          <a:avLst/>
        </a:prstGeom>
      </dgm:spPr>
    </dgm:pt>
    <dgm:pt modelId="{9C4FF945-FC87-4905-A06D-8C7765DB6E8D}" type="pres">
      <dgm:prSet presAssocID="{05482051-1BF3-4549-BAA1-A75FF755969A}" presName="space" presStyleCnt="0"/>
      <dgm:spPr/>
    </dgm:pt>
    <dgm:pt modelId="{E865EC8B-7285-4F7E-9CD7-E781CC302C27}" type="pres">
      <dgm:prSet presAssocID="{19944CF1-824D-47B7-8465-AE92B46780DF}" presName="composite" presStyleCnt="0"/>
      <dgm:spPr/>
    </dgm:pt>
    <dgm:pt modelId="{B843C7B9-72FD-4645-AD3B-2FA4B823638D}" type="pres">
      <dgm:prSet presAssocID="{19944CF1-824D-47B7-8465-AE92B46780DF}" presName="parTx" presStyleLbl="alignNode1" presStyleIdx="1" presStyleCnt="2" custScaleX="103655">
        <dgm:presLayoutVars>
          <dgm:chMax val="0"/>
          <dgm:chPref val="0"/>
          <dgm:bulletEnabled val="1"/>
        </dgm:presLayoutVars>
      </dgm:prSet>
      <dgm:spPr>
        <a:prstGeom prst="rect">
          <a:avLst/>
        </a:prstGeom>
      </dgm:spPr>
    </dgm:pt>
    <dgm:pt modelId="{82C669A1-2834-4D1F-A9DC-2A7EE6C5DDC8}" type="pres">
      <dgm:prSet presAssocID="{19944CF1-824D-47B7-8465-AE92B46780DF}" presName="desTx" presStyleLbl="alignAccFollowNode1" presStyleIdx="1" presStyleCnt="2" custScaleX="103655" custLinFactNeighborY="-3162">
        <dgm:presLayoutVars>
          <dgm:bulletEnabled val="1"/>
        </dgm:presLayoutVars>
      </dgm:prSet>
      <dgm:spPr>
        <a:prstGeom prst="rect">
          <a:avLst/>
        </a:prstGeom>
      </dgm:spPr>
    </dgm:pt>
  </dgm:ptLst>
  <dgm:cxnLst>
    <dgm:cxn modelId="{14E72001-AF1E-481D-9DD4-9F3171B38E1B}" srcId="{6AC0B63E-60C2-4727-A176-070FBE0F7898}" destId="{19944CF1-824D-47B7-8465-AE92B46780DF}" srcOrd="1" destOrd="0" parTransId="{1E858C93-4E54-44F2-87DB-F5798A570B45}" sibTransId="{1957F33E-0221-4C9E-9A32-A4C611575568}"/>
    <dgm:cxn modelId="{41E6031F-F4D9-4AFC-8E21-7067DF76112D}" srcId="{675ABB95-9F20-4292-A919-02D4BF74FCAB}" destId="{14357190-7A00-42E5-88A6-E2436465EE05}" srcOrd="2" destOrd="0" parTransId="{416CF9E8-CEF1-4B45-9E2B-CEBE74267319}" sibTransId="{7A675BDA-86DF-4E1B-AED9-986D63374E75}"/>
    <dgm:cxn modelId="{4BBFE134-D275-4609-A765-A37F43D45C8C}" type="presOf" srcId="{E3DBA2EB-FF9F-4DC2-8314-875DF50CC554}" destId="{82C669A1-2834-4D1F-A9DC-2A7EE6C5DDC8}" srcOrd="0" destOrd="1" presId="urn:microsoft.com/office/officeart/2005/8/layout/hList1"/>
    <dgm:cxn modelId="{0A71493B-7235-4138-B9C3-706BA9253112}" srcId="{675ABB95-9F20-4292-A919-02D4BF74FCAB}" destId="{88DFFD81-41B1-4D16-B0D4-A2C2C4B812F2}" srcOrd="1" destOrd="0" parTransId="{2A596121-C848-4747-986D-A8DE7D269C79}" sibTransId="{214D2438-4B31-43D4-AF0B-A95DD380DF82}"/>
    <dgm:cxn modelId="{36299A3D-54DA-4F59-8AF4-94E14AAF713E}" type="presOf" srcId="{88DFFD81-41B1-4D16-B0D4-A2C2C4B812F2}" destId="{C66038C2-BA2D-4701-B6AA-48B5E9BF4F92}" srcOrd="0" destOrd="1" presId="urn:microsoft.com/office/officeart/2005/8/layout/hList1"/>
    <dgm:cxn modelId="{A1B7D584-9643-4ACE-9A8B-1346FC03262E}" srcId="{675ABB95-9F20-4292-A919-02D4BF74FCAB}" destId="{DAF2FB2F-FEC1-4ED4-A421-4FD7CAC72B42}" srcOrd="0" destOrd="0" parTransId="{BEFCA294-15C6-48F1-B154-D4B6388D18E0}" sibTransId="{E4739053-884B-4C48-B7C8-F0026DE22C39}"/>
    <dgm:cxn modelId="{D828B38B-2EBA-41E0-9EBF-C7E47501CCBA}" srcId="{19944CF1-824D-47B7-8465-AE92B46780DF}" destId="{E3DBA2EB-FF9F-4DC2-8314-875DF50CC554}" srcOrd="1" destOrd="0" parTransId="{88EC233D-A270-4A19-A222-C4D83FCCA8B2}" sibTransId="{C08A32C4-3832-424D-B82D-45B217805A00}"/>
    <dgm:cxn modelId="{7FDD5396-6FA8-437A-9CC2-FFB194815F45}" type="presOf" srcId="{94E2D880-E240-4BF3-873C-B73BF3928C75}" destId="{82C669A1-2834-4D1F-A9DC-2A7EE6C5DDC8}" srcOrd="0" destOrd="0" presId="urn:microsoft.com/office/officeart/2005/8/layout/hList1"/>
    <dgm:cxn modelId="{E6A58298-185F-4DEA-810E-BCF9B39B76ED}" type="presOf" srcId="{6AC0B63E-60C2-4727-A176-070FBE0F7898}" destId="{EA5340F0-0170-4F6C-9F1F-08A7ED8EBD5C}" srcOrd="0" destOrd="0" presId="urn:microsoft.com/office/officeart/2005/8/layout/hList1"/>
    <dgm:cxn modelId="{903FD9BA-4C57-4FDE-8AE8-17067E3CEF38}" type="presOf" srcId="{DAF2FB2F-FEC1-4ED4-A421-4FD7CAC72B42}" destId="{C66038C2-BA2D-4701-B6AA-48B5E9BF4F92}" srcOrd="0" destOrd="0" presId="urn:microsoft.com/office/officeart/2005/8/layout/hList1"/>
    <dgm:cxn modelId="{9BC276C0-6172-44E4-A96A-C20D3D3822E7}" type="presOf" srcId="{14357190-7A00-42E5-88A6-E2436465EE05}" destId="{C66038C2-BA2D-4701-B6AA-48B5E9BF4F92}" srcOrd="0" destOrd="2" presId="urn:microsoft.com/office/officeart/2005/8/layout/hList1"/>
    <dgm:cxn modelId="{04969AC8-7E91-49ED-A3CA-8355879845C3}" type="presOf" srcId="{675ABB95-9F20-4292-A919-02D4BF74FCAB}" destId="{BEB11005-65A2-4F58-9AFF-BF8575A33B98}" srcOrd="0" destOrd="0" presId="urn:microsoft.com/office/officeart/2005/8/layout/hList1"/>
    <dgm:cxn modelId="{9D8CBED8-31BD-4E53-95A1-8D0A4F3FF1FE}" srcId="{19944CF1-824D-47B7-8465-AE92B46780DF}" destId="{94E2D880-E240-4BF3-873C-B73BF3928C75}" srcOrd="0" destOrd="0" parTransId="{DACEF774-B7AF-4255-A2F9-2AC5EDAF08D6}" sibTransId="{27CB89A4-745E-483E-9039-F67FB07782DD}"/>
    <dgm:cxn modelId="{809D5AE5-6364-4C97-88F9-35F9B8F969A9}" type="presOf" srcId="{19944CF1-824D-47B7-8465-AE92B46780DF}" destId="{B843C7B9-72FD-4645-AD3B-2FA4B823638D}" srcOrd="0" destOrd="0" presId="urn:microsoft.com/office/officeart/2005/8/layout/hList1"/>
    <dgm:cxn modelId="{C20404EA-9B71-4420-BA87-A63135DCEF06}" srcId="{6AC0B63E-60C2-4727-A176-070FBE0F7898}" destId="{675ABB95-9F20-4292-A919-02D4BF74FCAB}" srcOrd="0" destOrd="0" parTransId="{682FC574-5CC8-4332-BA50-24A904732498}" sibTransId="{05482051-1BF3-4549-BAA1-A75FF755969A}"/>
    <dgm:cxn modelId="{4ACFDD07-7716-42CD-A967-40EC60E6C830}" type="presParOf" srcId="{EA5340F0-0170-4F6C-9F1F-08A7ED8EBD5C}" destId="{1A39640B-8AFB-4717-A03F-8AB5638B55E4}" srcOrd="0" destOrd="0" presId="urn:microsoft.com/office/officeart/2005/8/layout/hList1"/>
    <dgm:cxn modelId="{83C03389-16D0-4EB1-B411-C8C3E40EC533}" type="presParOf" srcId="{1A39640B-8AFB-4717-A03F-8AB5638B55E4}" destId="{BEB11005-65A2-4F58-9AFF-BF8575A33B98}" srcOrd="0" destOrd="0" presId="urn:microsoft.com/office/officeart/2005/8/layout/hList1"/>
    <dgm:cxn modelId="{257C5A9B-257E-4ABC-BDEC-57DFF4392AEA}" type="presParOf" srcId="{1A39640B-8AFB-4717-A03F-8AB5638B55E4}" destId="{C66038C2-BA2D-4701-B6AA-48B5E9BF4F92}" srcOrd="1" destOrd="0" presId="urn:microsoft.com/office/officeart/2005/8/layout/hList1"/>
    <dgm:cxn modelId="{352B627E-B7C7-48CE-8DDB-44EC7A6C6344}" type="presParOf" srcId="{EA5340F0-0170-4F6C-9F1F-08A7ED8EBD5C}" destId="{9C4FF945-FC87-4905-A06D-8C7765DB6E8D}" srcOrd="1" destOrd="0" presId="urn:microsoft.com/office/officeart/2005/8/layout/hList1"/>
    <dgm:cxn modelId="{9D338114-54CC-4A83-A419-0AC2D2BCE022}" type="presParOf" srcId="{EA5340F0-0170-4F6C-9F1F-08A7ED8EBD5C}" destId="{E865EC8B-7285-4F7E-9CD7-E781CC302C27}" srcOrd="2" destOrd="0" presId="urn:microsoft.com/office/officeart/2005/8/layout/hList1"/>
    <dgm:cxn modelId="{9FE08EA7-8153-4493-8DC2-2EA84C62FA5F}" type="presParOf" srcId="{E865EC8B-7285-4F7E-9CD7-E781CC302C27}" destId="{B843C7B9-72FD-4645-AD3B-2FA4B823638D}" srcOrd="0" destOrd="0" presId="urn:microsoft.com/office/officeart/2005/8/layout/hList1"/>
    <dgm:cxn modelId="{094392C6-DA18-4EBC-B0BE-D21C15FB64B1}" type="presParOf" srcId="{E865EC8B-7285-4F7E-9CD7-E781CC302C27}" destId="{82C669A1-2834-4D1F-A9DC-2A7EE6C5DDC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C2854C4-AEA4-4D3B-8927-9CBF9E75E059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hu-HU"/>
        </a:p>
      </dgm:t>
    </dgm:pt>
    <dgm:pt modelId="{DCDDAFC0-675C-4F84-B110-5AA5BF18FE93}">
      <dgm:prSet phldrT="[Szöveg]"/>
      <dgm:spPr/>
      <dgm:t>
        <a:bodyPr/>
        <a:lstStyle/>
        <a:p>
          <a:r>
            <a:rPr lang="hu-HU" b="1" dirty="0"/>
            <a:t>2022. október 20.</a:t>
          </a:r>
          <a:endParaRPr lang="hu-HU" dirty="0"/>
        </a:p>
      </dgm:t>
    </dgm:pt>
    <dgm:pt modelId="{F89C5A65-BCF3-46F2-90EE-DD8AB57185B8}" type="parTrans" cxnId="{F025F90A-DAB6-49DB-A9A4-3BF516C16103}">
      <dgm:prSet/>
      <dgm:spPr/>
      <dgm:t>
        <a:bodyPr/>
        <a:lstStyle/>
        <a:p>
          <a:endParaRPr lang="hu-HU" sz="2400"/>
        </a:p>
      </dgm:t>
    </dgm:pt>
    <dgm:pt modelId="{0AD43BAD-E39D-4E4C-BFBD-CDA79701198E}" type="sibTrans" cxnId="{F025F90A-DAB6-49DB-A9A4-3BF516C16103}">
      <dgm:prSet/>
      <dgm:spPr/>
      <dgm:t>
        <a:bodyPr/>
        <a:lstStyle/>
        <a:p>
          <a:endParaRPr lang="hu-HU"/>
        </a:p>
      </dgm:t>
    </dgm:pt>
    <dgm:pt modelId="{71882F25-2146-4586-A134-EF2439048417}">
      <dgm:prSet phldrT="[Szöveg]"/>
      <dgm:spPr/>
      <dgm:t>
        <a:bodyPr/>
        <a:lstStyle/>
        <a:p>
          <a:r>
            <a:rPr lang="hu-HU" b="1"/>
            <a:t>A középiskolák nyilvánosságra hozzák a felvételi tájékoztatójukat.</a:t>
          </a:r>
        </a:p>
      </dgm:t>
    </dgm:pt>
    <dgm:pt modelId="{8629B001-D491-4C9B-A638-460F23CC40AE}" type="parTrans" cxnId="{1F634D58-12C1-440D-BF1D-70B4C01C962E}">
      <dgm:prSet/>
      <dgm:spPr/>
      <dgm:t>
        <a:bodyPr/>
        <a:lstStyle/>
        <a:p>
          <a:endParaRPr lang="hu-HU" sz="2400"/>
        </a:p>
      </dgm:t>
    </dgm:pt>
    <dgm:pt modelId="{81AF3CA8-22E2-4C3E-9283-15AA216E843D}" type="sibTrans" cxnId="{1F634D58-12C1-440D-BF1D-70B4C01C962E}">
      <dgm:prSet/>
      <dgm:spPr/>
      <dgm:t>
        <a:bodyPr/>
        <a:lstStyle/>
        <a:p>
          <a:endParaRPr lang="hu-HU"/>
        </a:p>
      </dgm:t>
    </dgm:pt>
    <dgm:pt modelId="{3901E5DE-0CD4-4101-B00C-74EC07103266}">
      <dgm:prSet phldrT="[Szöveg]"/>
      <dgm:spPr/>
      <dgm:t>
        <a:bodyPr/>
        <a:lstStyle/>
        <a:p>
          <a:r>
            <a:rPr lang="hu-HU" b="1" i="0" u="none" dirty="0"/>
            <a:t>2022. október 31-ig</a:t>
          </a:r>
          <a:endParaRPr lang="hu-HU" dirty="0"/>
        </a:p>
      </dgm:t>
    </dgm:pt>
    <dgm:pt modelId="{7E739688-9522-4EBB-95BD-81D44BB96ECF}" type="parTrans" cxnId="{9F1346FB-60BD-4A0C-8BB5-FF5CF66392B0}">
      <dgm:prSet/>
      <dgm:spPr/>
      <dgm:t>
        <a:bodyPr/>
        <a:lstStyle/>
        <a:p>
          <a:endParaRPr lang="hu-HU" sz="2400"/>
        </a:p>
      </dgm:t>
    </dgm:pt>
    <dgm:pt modelId="{885742C9-EC20-4AE2-A84D-0D80B0F90F0A}" type="sibTrans" cxnId="{9F1346FB-60BD-4A0C-8BB5-FF5CF66392B0}">
      <dgm:prSet/>
      <dgm:spPr/>
      <dgm:t>
        <a:bodyPr/>
        <a:lstStyle/>
        <a:p>
          <a:endParaRPr lang="hu-HU"/>
        </a:p>
      </dgm:t>
    </dgm:pt>
    <dgm:pt modelId="{45744433-DD67-4FB7-B492-F41136D58869}">
      <dgm:prSet phldrT="[Szöveg]"/>
      <dgm:spPr/>
      <dgm:t>
        <a:bodyPr/>
        <a:lstStyle/>
        <a:p>
          <a:r>
            <a:rPr lang="hu-HU" b="1" dirty="0"/>
            <a:t>Az általános iskolák tájékoztatják a diákokat a felvételi menetéről</a:t>
          </a:r>
        </a:p>
      </dgm:t>
    </dgm:pt>
    <dgm:pt modelId="{EDCD69EE-6C9F-42D1-ACAD-A11F1EAD249A}" type="parTrans" cxnId="{335A8A78-6ED8-4AB1-9C01-6122A8AE0937}">
      <dgm:prSet/>
      <dgm:spPr/>
      <dgm:t>
        <a:bodyPr/>
        <a:lstStyle/>
        <a:p>
          <a:endParaRPr lang="hu-HU" sz="2400"/>
        </a:p>
      </dgm:t>
    </dgm:pt>
    <dgm:pt modelId="{31698B53-71A9-4C5D-B1BC-1099697E0570}" type="sibTrans" cxnId="{335A8A78-6ED8-4AB1-9C01-6122A8AE0937}">
      <dgm:prSet/>
      <dgm:spPr/>
      <dgm:t>
        <a:bodyPr/>
        <a:lstStyle/>
        <a:p>
          <a:endParaRPr lang="hu-HU"/>
        </a:p>
      </dgm:t>
    </dgm:pt>
    <dgm:pt modelId="{4EFEF58A-6E87-49AE-AC63-D834012AD7A3}">
      <dgm:prSet phldrT="[Szöveg]"/>
      <dgm:spPr/>
      <dgm:t>
        <a:bodyPr/>
        <a:lstStyle/>
        <a:p>
          <a:r>
            <a:rPr lang="hu-HU" b="1" i="0" u="none" dirty="0"/>
            <a:t>2022. november 16.</a:t>
          </a:r>
          <a:endParaRPr lang="hu-HU" dirty="0"/>
        </a:p>
      </dgm:t>
    </dgm:pt>
    <dgm:pt modelId="{96CB979D-7EE0-4C18-9C21-7678842FAE29}" type="parTrans" cxnId="{6E0D3199-5784-4FAF-91CA-DAED383E94F0}">
      <dgm:prSet/>
      <dgm:spPr/>
      <dgm:t>
        <a:bodyPr/>
        <a:lstStyle/>
        <a:p>
          <a:endParaRPr lang="hu-HU" sz="2400"/>
        </a:p>
      </dgm:t>
    </dgm:pt>
    <dgm:pt modelId="{6104C399-4B71-4DB3-865E-A9E9E1504E82}" type="sibTrans" cxnId="{6E0D3199-5784-4FAF-91CA-DAED383E94F0}">
      <dgm:prSet/>
      <dgm:spPr/>
      <dgm:t>
        <a:bodyPr/>
        <a:lstStyle/>
        <a:p>
          <a:endParaRPr lang="hu-HU"/>
        </a:p>
      </dgm:t>
    </dgm:pt>
    <dgm:pt modelId="{4DBC3659-9640-4876-84BE-3C8D4328F57C}">
      <dgm:prSet phldrT="[Szöveg]"/>
      <dgm:spPr/>
      <dgm:t>
        <a:bodyPr/>
        <a:lstStyle/>
        <a:p>
          <a:r>
            <a:rPr lang="hu-HU" b="1" dirty="0">
              <a:latin typeface="+mn-lt"/>
            </a:rPr>
            <a:t>Az Oktatási Hivatal közzéteszi a központi felvételi vizsgát szervező középiskolák listáját</a:t>
          </a:r>
        </a:p>
      </dgm:t>
    </dgm:pt>
    <dgm:pt modelId="{0A5C6CF1-8DA2-447A-BB62-EC73BA11C041}" type="parTrans" cxnId="{67DCF73D-C190-441F-A72C-7C5D9DF6A928}">
      <dgm:prSet/>
      <dgm:spPr/>
      <dgm:t>
        <a:bodyPr/>
        <a:lstStyle/>
        <a:p>
          <a:endParaRPr lang="hu-HU" sz="2400"/>
        </a:p>
      </dgm:t>
    </dgm:pt>
    <dgm:pt modelId="{FAEBA6A4-FF2F-4F07-848A-6219866DA078}" type="sibTrans" cxnId="{67DCF73D-C190-441F-A72C-7C5D9DF6A928}">
      <dgm:prSet/>
      <dgm:spPr/>
      <dgm:t>
        <a:bodyPr/>
        <a:lstStyle/>
        <a:p>
          <a:endParaRPr lang="hu-HU"/>
        </a:p>
      </dgm:t>
    </dgm:pt>
    <dgm:pt modelId="{4CFD2F79-28BC-434B-B741-668AEC964DF2}">
      <dgm:prSet phldrT="[Szöveg]"/>
      <dgm:spPr/>
      <dgm:t>
        <a:bodyPr/>
        <a:lstStyle/>
        <a:p>
          <a:r>
            <a:rPr lang="hu-HU" b="1" dirty="0"/>
            <a:t>2022. december 2.</a:t>
          </a:r>
          <a:endParaRPr lang="hu-HU" b="1" dirty="0">
            <a:latin typeface="+mn-lt"/>
          </a:endParaRPr>
        </a:p>
      </dgm:t>
    </dgm:pt>
    <dgm:pt modelId="{8230BE48-68F2-426C-991D-3B8B5D5940C8}" type="parTrans" cxnId="{D0A85F71-715B-45E9-9736-77F846D65F73}">
      <dgm:prSet/>
      <dgm:spPr/>
      <dgm:t>
        <a:bodyPr/>
        <a:lstStyle/>
        <a:p>
          <a:endParaRPr lang="hu-HU"/>
        </a:p>
      </dgm:t>
    </dgm:pt>
    <dgm:pt modelId="{5E9FCFE4-B656-4CD2-B787-302770D4EF76}" type="sibTrans" cxnId="{D0A85F71-715B-45E9-9736-77F846D65F73}">
      <dgm:prSet/>
      <dgm:spPr/>
      <dgm:t>
        <a:bodyPr/>
        <a:lstStyle/>
        <a:p>
          <a:endParaRPr lang="hu-HU"/>
        </a:p>
      </dgm:t>
    </dgm:pt>
    <dgm:pt modelId="{F810A308-8FE2-42A9-8C68-D060C762CEA3}">
      <dgm:prSet phldrT="[Szöveg]"/>
      <dgm:spPr/>
      <dgm:t>
        <a:bodyPr/>
        <a:lstStyle/>
        <a:p>
          <a:r>
            <a:rPr lang="hu-HU" b="1" dirty="0"/>
            <a:t>Jelentkezés a központi felvételi vizsgára</a:t>
          </a:r>
        </a:p>
      </dgm:t>
    </dgm:pt>
    <dgm:pt modelId="{60D5A6AB-6F4C-4FA3-987B-EB68F1065805}" type="parTrans" cxnId="{E58D8FA0-ABE7-4D61-AB4B-0D704E9FEAA3}">
      <dgm:prSet/>
      <dgm:spPr/>
      <dgm:t>
        <a:bodyPr/>
        <a:lstStyle/>
        <a:p>
          <a:endParaRPr lang="hu-HU"/>
        </a:p>
      </dgm:t>
    </dgm:pt>
    <dgm:pt modelId="{1D462554-2F9D-436B-8664-536596430210}" type="sibTrans" cxnId="{E58D8FA0-ABE7-4D61-AB4B-0D704E9FEAA3}">
      <dgm:prSet/>
      <dgm:spPr/>
      <dgm:t>
        <a:bodyPr/>
        <a:lstStyle/>
        <a:p>
          <a:endParaRPr lang="hu-HU"/>
        </a:p>
      </dgm:t>
    </dgm:pt>
    <dgm:pt modelId="{901BC3F0-CA88-486F-ABEF-88D9FDBBF8E0}" type="pres">
      <dgm:prSet presAssocID="{2C2854C4-AEA4-4D3B-8927-9CBF9E75E059}" presName="linear" presStyleCnt="0">
        <dgm:presLayoutVars>
          <dgm:dir/>
          <dgm:animLvl val="lvl"/>
          <dgm:resizeHandles val="exact"/>
        </dgm:presLayoutVars>
      </dgm:prSet>
      <dgm:spPr/>
    </dgm:pt>
    <dgm:pt modelId="{17AF6F40-D9CB-4D88-B857-014F50DB84EB}" type="pres">
      <dgm:prSet presAssocID="{DCDDAFC0-675C-4F84-B110-5AA5BF18FE93}" presName="parentLin" presStyleCnt="0"/>
      <dgm:spPr/>
    </dgm:pt>
    <dgm:pt modelId="{45DF20F3-8455-47EE-9247-61880A44E55F}" type="pres">
      <dgm:prSet presAssocID="{DCDDAFC0-675C-4F84-B110-5AA5BF18FE93}" presName="parentLeftMargin" presStyleLbl="node1" presStyleIdx="0" presStyleCnt="4"/>
      <dgm:spPr/>
    </dgm:pt>
    <dgm:pt modelId="{376B4105-2E0F-4D3D-99F4-162F017A9F18}" type="pres">
      <dgm:prSet presAssocID="{DCDDAFC0-675C-4F84-B110-5AA5BF18FE93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D3F08B24-3A0D-45DB-9D77-E68D77C37599}" type="pres">
      <dgm:prSet presAssocID="{DCDDAFC0-675C-4F84-B110-5AA5BF18FE93}" presName="negativeSpace" presStyleCnt="0"/>
      <dgm:spPr/>
    </dgm:pt>
    <dgm:pt modelId="{219EC761-6102-4C6E-B50C-EC6FA2A559D8}" type="pres">
      <dgm:prSet presAssocID="{DCDDAFC0-675C-4F84-B110-5AA5BF18FE93}" presName="childText" presStyleLbl="conFgAcc1" presStyleIdx="0" presStyleCnt="4">
        <dgm:presLayoutVars>
          <dgm:bulletEnabled val="1"/>
        </dgm:presLayoutVars>
      </dgm:prSet>
      <dgm:spPr/>
    </dgm:pt>
    <dgm:pt modelId="{9527181A-F988-4ED2-81E4-059361EA7254}" type="pres">
      <dgm:prSet presAssocID="{0AD43BAD-E39D-4E4C-BFBD-CDA79701198E}" presName="spaceBetweenRectangles" presStyleCnt="0"/>
      <dgm:spPr/>
    </dgm:pt>
    <dgm:pt modelId="{5202EF5D-EA0A-4423-842F-1439A5090397}" type="pres">
      <dgm:prSet presAssocID="{3901E5DE-0CD4-4101-B00C-74EC07103266}" presName="parentLin" presStyleCnt="0"/>
      <dgm:spPr/>
    </dgm:pt>
    <dgm:pt modelId="{B9A2E687-4073-4608-BBA0-A21C3C8DC28C}" type="pres">
      <dgm:prSet presAssocID="{3901E5DE-0CD4-4101-B00C-74EC07103266}" presName="parentLeftMargin" presStyleLbl="node1" presStyleIdx="0" presStyleCnt="4"/>
      <dgm:spPr/>
    </dgm:pt>
    <dgm:pt modelId="{46E9F212-C7CC-403E-9495-7642D4738704}" type="pres">
      <dgm:prSet presAssocID="{3901E5DE-0CD4-4101-B00C-74EC07103266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B170CD67-9B04-4F03-A33D-2B078D3A184B}" type="pres">
      <dgm:prSet presAssocID="{3901E5DE-0CD4-4101-B00C-74EC07103266}" presName="negativeSpace" presStyleCnt="0"/>
      <dgm:spPr/>
    </dgm:pt>
    <dgm:pt modelId="{2DCA21A2-59B4-43A9-BCE4-63D5A5C5AF44}" type="pres">
      <dgm:prSet presAssocID="{3901E5DE-0CD4-4101-B00C-74EC07103266}" presName="childText" presStyleLbl="conFgAcc1" presStyleIdx="1" presStyleCnt="4">
        <dgm:presLayoutVars>
          <dgm:bulletEnabled val="1"/>
        </dgm:presLayoutVars>
      </dgm:prSet>
      <dgm:spPr/>
    </dgm:pt>
    <dgm:pt modelId="{6C68948C-B488-410C-9FF3-4611A250B0E9}" type="pres">
      <dgm:prSet presAssocID="{885742C9-EC20-4AE2-A84D-0D80B0F90F0A}" presName="spaceBetweenRectangles" presStyleCnt="0"/>
      <dgm:spPr/>
    </dgm:pt>
    <dgm:pt modelId="{DF53A452-1BF8-4A63-9C47-38262C2B3047}" type="pres">
      <dgm:prSet presAssocID="{4EFEF58A-6E87-49AE-AC63-D834012AD7A3}" presName="parentLin" presStyleCnt="0"/>
      <dgm:spPr/>
    </dgm:pt>
    <dgm:pt modelId="{1FA1CC78-75F2-435F-A138-CC7B1BEE8EBF}" type="pres">
      <dgm:prSet presAssocID="{4EFEF58A-6E87-49AE-AC63-D834012AD7A3}" presName="parentLeftMargin" presStyleLbl="node1" presStyleIdx="1" presStyleCnt="4"/>
      <dgm:spPr/>
    </dgm:pt>
    <dgm:pt modelId="{944849D6-D8BB-42EE-9295-2B43ABA44388}" type="pres">
      <dgm:prSet presAssocID="{4EFEF58A-6E87-49AE-AC63-D834012AD7A3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A7D0DCE7-769C-4072-986E-98E822742222}" type="pres">
      <dgm:prSet presAssocID="{4EFEF58A-6E87-49AE-AC63-D834012AD7A3}" presName="negativeSpace" presStyleCnt="0"/>
      <dgm:spPr/>
    </dgm:pt>
    <dgm:pt modelId="{024A7320-8664-45F2-8264-E9EFDEB6A2A4}" type="pres">
      <dgm:prSet presAssocID="{4EFEF58A-6E87-49AE-AC63-D834012AD7A3}" presName="childText" presStyleLbl="conFgAcc1" presStyleIdx="2" presStyleCnt="4">
        <dgm:presLayoutVars>
          <dgm:bulletEnabled val="1"/>
        </dgm:presLayoutVars>
      </dgm:prSet>
      <dgm:spPr/>
    </dgm:pt>
    <dgm:pt modelId="{F879CDD4-0AE3-48D1-B8D2-39B30A3AA5CB}" type="pres">
      <dgm:prSet presAssocID="{6104C399-4B71-4DB3-865E-A9E9E1504E82}" presName="spaceBetweenRectangles" presStyleCnt="0"/>
      <dgm:spPr/>
    </dgm:pt>
    <dgm:pt modelId="{AE11A035-05B5-4443-B76D-E6C962BA456F}" type="pres">
      <dgm:prSet presAssocID="{4CFD2F79-28BC-434B-B741-668AEC964DF2}" presName="parentLin" presStyleCnt="0"/>
      <dgm:spPr/>
    </dgm:pt>
    <dgm:pt modelId="{3FF1A948-9DCE-4341-8DF9-CE8402DC3A0B}" type="pres">
      <dgm:prSet presAssocID="{4CFD2F79-28BC-434B-B741-668AEC964DF2}" presName="parentLeftMargin" presStyleLbl="node1" presStyleIdx="2" presStyleCnt="4"/>
      <dgm:spPr/>
    </dgm:pt>
    <dgm:pt modelId="{71D69ABF-1C24-4D3B-9F6F-2C5C8B2DB462}" type="pres">
      <dgm:prSet presAssocID="{4CFD2F79-28BC-434B-B741-668AEC964DF2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924D4783-367D-4459-B12F-DEFBCBCB1D62}" type="pres">
      <dgm:prSet presAssocID="{4CFD2F79-28BC-434B-B741-668AEC964DF2}" presName="negativeSpace" presStyleCnt="0"/>
      <dgm:spPr/>
    </dgm:pt>
    <dgm:pt modelId="{103F5378-46F5-4AF3-8F89-AB7A1572486D}" type="pres">
      <dgm:prSet presAssocID="{4CFD2F79-28BC-434B-B741-668AEC964DF2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A6341702-BC26-433B-A84E-259DC60ADE59}" type="presOf" srcId="{4CFD2F79-28BC-434B-B741-668AEC964DF2}" destId="{3FF1A948-9DCE-4341-8DF9-CE8402DC3A0B}" srcOrd="0" destOrd="0" presId="urn:microsoft.com/office/officeart/2005/8/layout/list1"/>
    <dgm:cxn modelId="{BAF39608-B2BB-4CE7-AA3F-64AF94E4D051}" type="presOf" srcId="{DCDDAFC0-675C-4F84-B110-5AA5BF18FE93}" destId="{376B4105-2E0F-4D3D-99F4-162F017A9F18}" srcOrd="1" destOrd="0" presId="urn:microsoft.com/office/officeart/2005/8/layout/list1"/>
    <dgm:cxn modelId="{F025F90A-DAB6-49DB-A9A4-3BF516C16103}" srcId="{2C2854C4-AEA4-4D3B-8927-9CBF9E75E059}" destId="{DCDDAFC0-675C-4F84-B110-5AA5BF18FE93}" srcOrd="0" destOrd="0" parTransId="{F89C5A65-BCF3-46F2-90EE-DD8AB57185B8}" sibTransId="{0AD43BAD-E39D-4E4C-BFBD-CDA79701198E}"/>
    <dgm:cxn modelId="{2CB7FF25-4BB5-4B3A-9E77-1FEE75254D7D}" type="presOf" srcId="{4DBC3659-9640-4876-84BE-3C8D4328F57C}" destId="{024A7320-8664-45F2-8264-E9EFDEB6A2A4}" srcOrd="0" destOrd="0" presId="urn:microsoft.com/office/officeart/2005/8/layout/list1"/>
    <dgm:cxn modelId="{67DCF73D-C190-441F-A72C-7C5D9DF6A928}" srcId="{4EFEF58A-6E87-49AE-AC63-D834012AD7A3}" destId="{4DBC3659-9640-4876-84BE-3C8D4328F57C}" srcOrd="0" destOrd="0" parTransId="{0A5C6CF1-8DA2-447A-BB62-EC73BA11C041}" sibTransId="{FAEBA6A4-FF2F-4F07-848A-6219866DA078}"/>
    <dgm:cxn modelId="{B5BABE5D-601F-4DFA-BE14-CF6A5C716AC8}" type="presOf" srcId="{4EFEF58A-6E87-49AE-AC63-D834012AD7A3}" destId="{944849D6-D8BB-42EE-9295-2B43ABA44388}" srcOrd="1" destOrd="0" presId="urn:microsoft.com/office/officeart/2005/8/layout/list1"/>
    <dgm:cxn modelId="{04AA3342-6F7D-49BF-B3C0-F37BEFE9402A}" type="presOf" srcId="{45744433-DD67-4FB7-B492-F41136D58869}" destId="{2DCA21A2-59B4-43A9-BCE4-63D5A5C5AF44}" srcOrd="0" destOrd="0" presId="urn:microsoft.com/office/officeart/2005/8/layout/list1"/>
    <dgm:cxn modelId="{224BB145-399D-4DB9-938F-FF459B6BAF03}" type="presOf" srcId="{71882F25-2146-4586-A134-EF2439048417}" destId="{219EC761-6102-4C6E-B50C-EC6FA2A559D8}" srcOrd="0" destOrd="0" presId="urn:microsoft.com/office/officeart/2005/8/layout/list1"/>
    <dgm:cxn modelId="{83AF6A6B-0DCC-4266-A62D-55F9C23C4662}" type="presOf" srcId="{3901E5DE-0CD4-4101-B00C-74EC07103266}" destId="{B9A2E687-4073-4608-BBA0-A21C3C8DC28C}" srcOrd="0" destOrd="0" presId="urn:microsoft.com/office/officeart/2005/8/layout/list1"/>
    <dgm:cxn modelId="{D0A85F71-715B-45E9-9736-77F846D65F73}" srcId="{2C2854C4-AEA4-4D3B-8927-9CBF9E75E059}" destId="{4CFD2F79-28BC-434B-B741-668AEC964DF2}" srcOrd="3" destOrd="0" parTransId="{8230BE48-68F2-426C-991D-3B8B5D5940C8}" sibTransId="{5E9FCFE4-B656-4CD2-B787-302770D4EF76}"/>
    <dgm:cxn modelId="{1F634D58-12C1-440D-BF1D-70B4C01C962E}" srcId="{DCDDAFC0-675C-4F84-B110-5AA5BF18FE93}" destId="{71882F25-2146-4586-A134-EF2439048417}" srcOrd="0" destOrd="0" parTransId="{8629B001-D491-4C9B-A638-460F23CC40AE}" sibTransId="{81AF3CA8-22E2-4C3E-9283-15AA216E843D}"/>
    <dgm:cxn modelId="{335A8A78-6ED8-4AB1-9C01-6122A8AE0937}" srcId="{3901E5DE-0CD4-4101-B00C-74EC07103266}" destId="{45744433-DD67-4FB7-B492-F41136D58869}" srcOrd="0" destOrd="0" parTransId="{EDCD69EE-6C9F-42D1-ACAD-A11F1EAD249A}" sibTransId="{31698B53-71A9-4C5D-B1BC-1099697E0570}"/>
    <dgm:cxn modelId="{4799BD8B-F767-4646-B837-9EAE2E8D7A83}" type="presOf" srcId="{4CFD2F79-28BC-434B-B741-668AEC964DF2}" destId="{71D69ABF-1C24-4D3B-9F6F-2C5C8B2DB462}" srcOrd="1" destOrd="0" presId="urn:microsoft.com/office/officeart/2005/8/layout/list1"/>
    <dgm:cxn modelId="{6E0D3199-5784-4FAF-91CA-DAED383E94F0}" srcId="{2C2854C4-AEA4-4D3B-8927-9CBF9E75E059}" destId="{4EFEF58A-6E87-49AE-AC63-D834012AD7A3}" srcOrd="2" destOrd="0" parTransId="{96CB979D-7EE0-4C18-9C21-7678842FAE29}" sibTransId="{6104C399-4B71-4DB3-865E-A9E9E1504E82}"/>
    <dgm:cxn modelId="{5F93309C-5715-44C5-A49C-4A768E4AFFFD}" type="presOf" srcId="{DCDDAFC0-675C-4F84-B110-5AA5BF18FE93}" destId="{45DF20F3-8455-47EE-9247-61880A44E55F}" srcOrd="0" destOrd="0" presId="urn:microsoft.com/office/officeart/2005/8/layout/list1"/>
    <dgm:cxn modelId="{E58D8FA0-ABE7-4D61-AB4B-0D704E9FEAA3}" srcId="{4CFD2F79-28BC-434B-B741-668AEC964DF2}" destId="{F810A308-8FE2-42A9-8C68-D060C762CEA3}" srcOrd="0" destOrd="0" parTransId="{60D5A6AB-6F4C-4FA3-987B-EB68F1065805}" sibTransId="{1D462554-2F9D-436B-8664-536596430210}"/>
    <dgm:cxn modelId="{B31556B8-1EF4-4056-8270-CCD622B2401B}" type="presOf" srcId="{2C2854C4-AEA4-4D3B-8927-9CBF9E75E059}" destId="{901BC3F0-CA88-486F-ABEF-88D9FDBBF8E0}" srcOrd="0" destOrd="0" presId="urn:microsoft.com/office/officeart/2005/8/layout/list1"/>
    <dgm:cxn modelId="{A94EC8C0-7154-4F70-8E9F-FA5C65F056D6}" type="presOf" srcId="{3901E5DE-0CD4-4101-B00C-74EC07103266}" destId="{46E9F212-C7CC-403E-9495-7642D4738704}" srcOrd="1" destOrd="0" presId="urn:microsoft.com/office/officeart/2005/8/layout/list1"/>
    <dgm:cxn modelId="{478841C5-71E9-4D09-9E7E-DDDAD0638546}" type="presOf" srcId="{F810A308-8FE2-42A9-8C68-D060C762CEA3}" destId="{103F5378-46F5-4AF3-8F89-AB7A1572486D}" srcOrd="0" destOrd="0" presId="urn:microsoft.com/office/officeart/2005/8/layout/list1"/>
    <dgm:cxn modelId="{9D936CDC-3C19-4786-B560-4214FAE8CA34}" type="presOf" srcId="{4EFEF58A-6E87-49AE-AC63-D834012AD7A3}" destId="{1FA1CC78-75F2-435F-A138-CC7B1BEE8EBF}" srcOrd="0" destOrd="0" presId="urn:microsoft.com/office/officeart/2005/8/layout/list1"/>
    <dgm:cxn modelId="{9F1346FB-60BD-4A0C-8BB5-FF5CF66392B0}" srcId="{2C2854C4-AEA4-4D3B-8927-9CBF9E75E059}" destId="{3901E5DE-0CD4-4101-B00C-74EC07103266}" srcOrd="1" destOrd="0" parTransId="{7E739688-9522-4EBB-95BD-81D44BB96ECF}" sibTransId="{885742C9-EC20-4AE2-A84D-0D80B0F90F0A}"/>
    <dgm:cxn modelId="{CF416937-3913-4F15-9508-0501C348F6AD}" type="presParOf" srcId="{901BC3F0-CA88-486F-ABEF-88D9FDBBF8E0}" destId="{17AF6F40-D9CB-4D88-B857-014F50DB84EB}" srcOrd="0" destOrd="0" presId="urn:microsoft.com/office/officeart/2005/8/layout/list1"/>
    <dgm:cxn modelId="{2B9F2658-3598-4E26-9360-02A19B0E2874}" type="presParOf" srcId="{17AF6F40-D9CB-4D88-B857-014F50DB84EB}" destId="{45DF20F3-8455-47EE-9247-61880A44E55F}" srcOrd="0" destOrd="0" presId="urn:microsoft.com/office/officeart/2005/8/layout/list1"/>
    <dgm:cxn modelId="{1B07D295-2823-40E2-9E60-F12C6B94F229}" type="presParOf" srcId="{17AF6F40-D9CB-4D88-B857-014F50DB84EB}" destId="{376B4105-2E0F-4D3D-99F4-162F017A9F18}" srcOrd="1" destOrd="0" presId="urn:microsoft.com/office/officeart/2005/8/layout/list1"/>
    <dgm:cxn modelId="{863D3E76-5004-4D39-B543-078779B4A488}" type="presParOf" srcId="{901BC3F0-CA88-486F-ABEF-88D9FDBBF8E0}" destId="{D3F08B24-3A0D-45DB-9D77-E68D77C37599}" srcOrd="1" destOrd="0" presId="urn:microsoft.com/office/officeart/2005/8/layout/list1"/>
    <dgm:cxn modelId="{23BF2584-8F93-446C-A1A6-A87D1042EEEB}" type="presParOf" srcId="{901BC3F0-CA88-486F-ABEF-88D9FDBBF8E0}" destId="{219EC761-6102-4C6E-B50C-EC6FA2A559D8}" srcOrd="2" destOrd="0" presId="urn:microsoft.com/office/officeart/2005/8/layout/list1"/>
    <dgm:cxn modelId="{3572B042-4B66-47BE-A339-C6FC9B7DBDCA}" type="presParOf" srcId="{901BC3F0-CA88-486F-ABEF-88D9FDBBF8E0}" destId="{9527181A-F988-4ED2-81E4-059361EA7254}" srcOrd="3" destOrd="0" presId="urn:microsoft.com/office/officeart/2005/8/layout/list1"/>
    <dgm:cxn modelId="{A677EB1F-00B8-4374-8D55-24FE8C5AA66D}" type="presParOf" srcId="{901BC3F0-CA88-486F-ABEF-88D9FDBBF8E0}" destId="{5202EF5D-EA0A-4423-842F-1439A5090397}" srcOrd="4" destOrd="0" presId="urn:microsoft.com/office/officeart/2005/8/layout/list1"/>
    <dgm:cxn modelId="{301F0D54-509A-488F-AA7D-59C35E342894}" type="presParOf" srcId="{5202EF5D-EA0A-4423-842F-1439A5090397}" destId="{B9A2E687-4073-4608-BBA0-A21C3C8DC28C}" srcOrd="0" destOrd="0" presId="urn:microsoft.com/office/officeart/2005/8/layout/list1"/>
    <dgm:cxn modelId="{FFD7E9E1-E4E6-43A8-87BF-B62A4F5237FC}" type="presParOf" srcId="{5202EF5D-EA0A-4423-842F-1439A5090397}" destId="{46E9F212-C7CC-403E-9495-7642D4738704}" srcOrd="1" destOrd="0" presId="urn:microsoft.com/office/officeart/2005/8/layout/list1"/>
    <dgm:cxn modelId="{D0F11359-BCA1-4A0E-949B-19A41940ED90}" type="presParOf" srcId="{901BC3F0-CA88-486F-ABEF-88D9FDBBF8E0}" destId="{B170CD67-9B04-4F03-A33D-2B078D3A184B}" srcOrd="5" destOrd="0" presId="urn:microsoft.com/office/officeart/2005/8/layout/list1"/>
    <dgm:cxn modelId="{524DBD30-4240-42B5-95D8-1626757AF601}" type="presParOf" srcId="{901BC3F0-CA88-486F-ABEF-88D9FDBBF8E0}" destId="{2DCA21A2-59B4-43A9-BCE4-63D5A5C5AF44}" srcOrd="6" destOrd="0" presId="urn:microsoft.com/office/officeart/2005/8/layout/list1"/>
    <dgm:cxn modelId="{BA4B96A7-8F42-4898-9159-47655E112DAE}" type="presParOf" srcId="{901BC3F0-CA88-486F-ABEF-88D9FDBBF8E0}" destId="{6C68948C-B488-410C-9FF3-4611A250B0E9}" srcOrd="7" destOrd="0" presId="urn:microsoft.com/office/officeart/2005/8/layout/list1"/>
    <dgm:cxn modelId="{B40B8625-D48D-4C22-BBC6-93B2561F28FA}" type="presParOf" srcId="{901BC3F0-CA88-486F-ABEF-88D9FDBBF8E0}" destId="{DF53A452-1BF8-4A63-9C47-38262C2B3047}" srcOrd="8" destOrd="0" presId="urn:microsoft.com/office/officeart/2005/8/layout/list1"/>
    <dgm:cxn modelId="{DEEA079C-5725-4E5E-A78E-0D278C05EAA8}" type="presParOf" srcId="{DF53A452-1BF8-4A63-9C47-38262C2B3047}" destId="{1FA1CC78-75F2-435F-A138-CC7B1BEE8EBF}" srcOrd="0" destOrd="0" presId="urn:microsoft.com/office/officeart/2005/8/layout/list1"/>
    <dgm:cxn modelId="{D9596F87-4525-4816-B04B-0FD5551F1EE3}" type="presParOf" srcId="{DF53A452-1BF8-4A63-9C47-38262C2B3047}" destId="{944849D6-D8BB-42EE-9295-2B43ABA44388}" srcOrd="1" destOrd="0" presId="urn:microsoft.com/office/officeart/2005/8/layout/list1"/>
    <dgm:cxn modelId="{F4DAE571-CEEC-489A-B985-33E1D45FE246}" type="presParOf" srcId="{901BC3F0-CA88-486F-ABEF-88D9FDBBF8E0}" destId="{A7D0DCE7-769C-4072-986E-98E822742222}" srcOrd="9" destOrd="0" presId="urn:microsoft.com/office/officeart/2005/8/layout/list1"/>
    <dgm:cxn modelId="{DB1C9BD7-E979-40FC-9A7F-65C2DE2C2A9C}" type="presParOf" srcId="{901BC3F0-CA88-486F-ABEF-88D9FDBBF8E0}" destId="{024A7320-8664-45F2-8264-E9EFDEB6A2A4}" srcOrd="10" destOrd="0" presId="urn:microsoft.com/office/officeart/2005/8/layout/list1"/>
    <dgm:cxn modelId="{B06454A2-2A49-489E-8FAD-63CFC3A45C88}" type="presParOf" srcId="{901BC3F0-CA88-486F-ABEF-88D9FDBBF8E0}" destId="{F879CDD4-0AE3-48D1-B8D2-39B30A3AA5CB}" srcOrd="11" destOrd="0" presId="urn:microsoft.com/office/officeart/2005/8/layout/list1"/>
    <dgm:cxn modelId="{F342DECE-06DB-407F-962E-63040539A836}" type="presParOf" srcId="{901BC3F0-CA88-486F-ABEF-88D9FDBBF8E0}" destId="{AE11A035-05B5-4443-B76D-E6C962BA456F}" srcOrd="12" destOrd="0" presId="urn:microsoft.com/office/officeart/2005/8/layout/list1"/>
    <dgm:cxn modelId="{D101A6F3-92DF-45AC-8439-09811DCAC01A}" type="presParOf" srcId="{AE11A035-05B5-4443-B76D-E6C962BA456F}" destId="{3FF1A948-9DCE-4341-8DF9-CE8402DC3A0B}" srcOrd="0" destOrd="0" presId="urn:microsoft.com/office/officeart/2005/8/layout/list1"/>
    <dgm:cxn modelId="{9ADABFED-0967-4D76-A5DF-0F4352631560}" type="presParOf" srcId="{AE11A035-05B5-4443-B76D-E6C962BA456F}" destId="{71D69ABF-1C24-4D3B-9F6F-2C5C8B2DB462}" srcOrd="1" destOrd="0" presId="urn:microsoft.com/office/officeart/2005/8/layout/list1"/>
    <dgm:cxn modelId="{D9DAA29A-C825-4975-9C69-C5D74864E095}" type="presParOf" srcId="{901BC3F0-CA88-486F-ABEF-88D9FDBBF8E0}" destId="{924D4783-367D-4459-B12F-DEFBCBCB1D62}" srcOrd="13" destOrd="0" presId="urn:microsoft.com/office/officeart/2005/8/layout/list1"/>
    <dgm:cxn modelId="{A04902DA-8F39-468F-9BBD-7648C9C73116}" type="presParOf" srcId="{901BC3F0-CA88-486F-ABEF-88D9FDBBF8E0}" destId="{103F5378-46F5-4AF3-8F89-AB7A1572486D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C2854C4-AEA4-4D3B-8927-9CBF9E75E059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hu-HU"/>
        </a:p>
      </dgm:t>
    </dgm:pt>
    <dgm:pt modelId="{3901E5DE-0CD4-4101-B00C-74EC07103266}">
      <dgm:prSet phldrT="[Szöveg]"/>
      <dgm:spPr/>
      <dgm:t>
        <a:bodyPr/>
        <a:lstStyle/>
        <a:p>
          <a:r>
            <a:rPr lang="hu-HU" b="1" i="0" u="none" dirty="0"/>
            <a:t>2023. január 21. 10.00</a:t>
          </a:r>
          <a:endParaRPr lang="hu-HU" dirty="0"/>
        </a:p>
      </dgm:t>
    </dgm:pt>
    <dgm:pt modelId="{7E739688-9522-4EBB-95BD-81D44BB96ECF}" type="parTrans" cxnId="{9F1346FB-60BD-4A0C-8BB5-FF5CF66392B0}">
      <dgm:prSet/>
      <dgm:spPr/>
      <dgm:t>
        <a:bodyPr/>
        <a:lstStyle/>
        <a:p>
          <a:endParaRPr lang="hu-HU" sz="2400"/>
        </a:p>
      </dgm:t>
    </dgm:pt>
    <dgm:pt modelId="{885742C9-EC20-4AE2-A84D-0D80B0F90F0A}" type="sibTrans" cxnId="{9F1346FB-60BD-4A0C-8BB5-FF5CF66392B0}">
      <dgm:prSet/>
      <dgm:spPr/>
      <dgm:t>
        <a:bodyPr/>
        <a:lstStyle/>
        <a:p>
          <a:endParaRPr lang="hu-HU"/>
        </a:p>
      </dgm:t>
    </dgm:pt>
    <dgm:pt modelId="{45744433-DD67-4FB7-B492-F41136D58869}">
      <dgm:prSet phldrT="[Szöveg]"/>
      <dgm:spPr/>
      <dgm:t>
        <a:bodyPr/>
        <a:lstStyle/>
        <a:p>
          <a:r>
            <a:rPr lang="hu-HU" b="1" dirty="0"/>
            <a:t>Központi írásbeli felvételi vizsga (magyar, matek)</a:t>
          </a:r>
        </a:p>
      </dgm:t>
    </dgm:pt>
    <dgm:pt modelId="{EDCD69EE-6C9F-42D1-ACAD-A11F1EAD249A}" type="parTrans" cxnId="{335A8A78-6ED8-4AB1-9C01-6122A8AE0937}">
      <dgm:prSet/>
      <dgm:spPr/>
      <dgm:t>
        <a:bodyPr/>
        <a:lstStyle/>
        <a:p>
          <a:endParaRPr lang="hu-HU" sz="2400"/>
        </a:p>
      </dgm:t>
    </dgm:pt>
    <dgm:pt modelId="{31698B53-71A9-4C5D-B1BC-1099697E0570}" type="sibTrans" cxnId="{335A8A78-6ED8-4AB1-9C01-6122A8AE0937}">
      <dgm:prSet/>
      <dgm:spPr/>
      <dgm:t>
        <a:bodyPr/>
        <a:lstStyle/>
        <a:p>
          <a:endParaRPr lang="hu-HU"/>
        </a:p>
      </dgm:t>
    </dgm:pt>
    <dgm:pt modelId="{4EFEF58A-6E87-49AE-AC63-D834012AD7A3}">
      <dgm:prSet phldrT="[Szöveg]"/>
      <dgm:spPr/>
      <dgm:t>
        <a:bodyPr/>
        <a:lstStyle/>
        <a:p>
          <a:r>
            <a:rPr lang="hu-HU" b="1" i="0" u="none" dirty="0"/>
            <a:t>2023. február 10.</a:t>
          </a:r>
          <a:endParaRPr lang="hu-HU" dirty="0"/>
        </a:p>
      </dgm:t>
    </dgm:pt>
    <dgm:pt modelId="{96CB979D-7EE0-4C18-9C21-7678842FAE29}" type="parTrans" cxnId="{6E0D3199-5784-4FAF-91CA-DAED383E94F0}">
      <dgm:prSet/>
      <dgm:spPr/>
      <dgm:t>
        <a:bodyPr/>
        <a:lstStyle/>
        <a:p>
          <a:endParaRPr lang="hu-HU" sz="2400"/>
        </a:p>
      </dgm:t>
    </dgm:pt>
    <dgm:pt modelId="{6104C399-4B71-4DB3-865E-A9E9E1504E82}" type="sibTrans" cxnId="{6E0D3199-5784-4FAF-91CA-DAED383E94F0}">
      <dgm:prSet/>
      <dgm:spPr/>
      <dgm:t>
        <a:bodyPr/>
        <a:lstStyle/>
        <a:p>
          <a:endParaRPr lang="hu-HU"/>
        </a:p>
      </dgm:t>
    </dgm:pt>
    <dgm:pt modelId="{4DBC3659-9640-4876-84BE-3C8D4328F57C}">
      <dgm:prSet phldrT="[Szöveg]"/>
      <dgm:spPr/>
      <dgm:t>
        <a:bodyPr/>
        <a:lstStyle/>
        <a:p>
          <a:r>
            <a:rPr lang="hu-HU" b="1" dirty="0">
              <a:latin typeface="+mn-lt"/>
            </a:rPr>
            <a:t>A központi írásbeli felvételi vizsgák eredményeinek közlése (a legtöbb iskola korábban)</a:t>
          </a:r>
        </a:p>
      </dgm:t>
    </dgm:pt>
    <dgm:pt modelId="{0A5C6CF1-8DA2-447A-BB62-EC73BA11C041}" type="parTrans" cxnId="{67DCF73D-C190-441F-A72C-7C5D9DF6A928}">
      <dgm:prSet/>
      <dgm:spPr/>
      <dgm:t>
        <a:bodyPr/>
        <a:lstStyle/>
        <a:p>
          <a:endParaRPr lang="hu-HU" sz="2400"/>
        </a:p>
      </dgm:t>
    </dgm:pt>
    <dgm:pt modelId="{FAEBA6A4-FF2F-4F07-848A-6219866DA078}" type="sibTrans" cxnId="{67DCF73D-C190-441F-A72C-7C5D9DF6A928}">
      <dgm:prSet/>
      <dgm:spPr/>
      <dgm:t>
        <a:bodyPr/>
        <a:lstStyle/>
        <a:p>
          <a:endParaRPr lang="hu-HU"/>
        </a:p>
      </dgm:t>
    </dgm:pt>
    <dgm:pt modelId="{3D07F0A6-369A-4172-970D-BFF65C83EC42}">
      <dgm:prSet phldrT="[Szöveg]"/>
      <dgm:spPr/>
      <dgm:t>
        <a:bodyPr/>
        <a:lstStyle/>
        <a:p>
          <a:r>
            <a:rPr lang="hu-HU" b="1" dirty="0"/>
            <a:t>Jelentkezési lapok végső leadási határideje – </a:t>
          </a:r>
          <a:r>
            <a:rPr lang="hu-HU" b="1" dirty="0" err="1"/>
            <a:t>ofőnek</a:t>
          </a:r>
          <a:r>
            <a:rPr lang="hu-HU" b="1" dirty="0"/>
            <a:t> (Lehet korábban!)</a:t>
          </a:r>
        </a:p>
      </dgm:t>
    </dgm:pt>
    <dgm:pt modelId="{EE20DF8F-215A-4F63-81C5-8ECD0B2B5106}">
      <dgm:prSet phldrT="[Szöveg]"/>
      <dgm:spPr/>
      <dgm:t>
        <a:bodyPr/>
        <a:lstStyle/>
        <a:p>
          <a:r>
            <a:rPr lang="hu-HU" b="1" i="0" u="none" dirty="0"/>
            <a:t>2023. február eleje</a:t>
          </a:r>
          <a:endParaRPr lang="hu-HU" dirty="0"/>
        </a:p>
      </dgm:t>
    </dgm:pt>
    <dgm:pt modelId="{E08B8752-3418-4428-A2F1-ADA167BA74A4}" type="sibTrans" cxnId="{7697FCB9-C629-494F-9AAB-33939C59D155}">
      <dgm:prSet/>
      <dgm:spPr/>
      <dgm:t>
        <a:bodyPr/>
        <a:lstStyle/>
        <a:p>
          <a:endParaRPr lang="hu-HU"/>
        </a:p>
      </dgm:t>
    </dgm:pt>
    <dgm:pt modelId="{5B1CC599-C1CB-4187-B3AB-B9498C8A3DF5}" type="parTrans" cxnId="{7697FCB9-C629-494F-9AAB-33939C59D155}">
      <dgm:prSet/>
      <dgm:spPr/>
      <dgm:t>
        <a:bodyPr/>
        <a:lstStyle/>
        <a:p>
          <a:endParaRPr lang="hu-HU" sz="2400"/>
        </a:p>
      </dgm:t>
    </dgm:pt>
    <dgm:pt modelId="{6EBD7811-3DD6-4DC6-975D-D14541FA0EA8}" type="sibTrans" cxnId="{4AF82C74-BFAF-40A7-BE4E-1995DBF8B527}">
      <dgm:prSet/>
      <dgm:spPr/>
      <dgm:t>
        <a:bodyPr/>
        <a:lstStyle/>
        <a:p>
          <a:endParaRPr lang="hu-HU"/>
        </a:p>
      </dgm:t>
    </dgm:pt>
    <dgm:pt modelId="{BC4F13D6-079F-459A-8F0B-34E007001816}" type="parTrans" cxnId="{4AF82C74-BFAF-40A7-BE4E-1995DBF8B527}">
      <dgm:prSet/>
      <dgm:spPr/>
      <dgm:t>
        <a:bodyPr/>
        <a:lstStyle/>
        <a:p>
          <a:endParaRPr lang="hu-HU" sz="2400"/>
        </a:p>
      </dgm:t>
    </dgm:pt>
    <dgm:pt modelId="{3C3196FF-C99B-409C-8ABD-2EB6D03C3172}">
      <dgm:prSet phldrT="[Szöveg]"/>
      <dgm:spPr/>
      <dgm:t>
        <a:bodyPr/>
        <a:lstStyle/>
        <a:p>
          <a:r>
            <a:rPr lang="hu-HU" b="1" dirty="0"/>
            <a:t>2023. febr. 22.</a:t>
          </a:r>
        </a:p>
      </dgm:t>
    </dgm:pt>
    <dgm:pt modelId="{D6F455A5-9277-4860-B16C-AC7D9BEEA0CF}" type="parTrans" cxnId="{D8114EC6-554E-4279-B253-1974F8218589}">
      <dgm:prSet/>
      <dgm:spPr/>
      <dgm:t>
        <a:bodyPr/>
        <a:lstStyle/>
        <a:p>
          <a:endParaRPr lang="hu-HU"/>
        </a:p>
      </dgm:t>
    </dgm:pt>
    <dgm:pt modelId="{43D19268-4AEE-425B-89FC-7CDD113334D5}" type="sibTrans" cxnId="{D8114EC6-554E-4279-B253-1974F8218589}">
      <dgm:prSet/>
      <dgm:spPr/>
      <dgm:t>
        <a:bodyPr/>
        <a:lstStyle/>
        <a:p>
          <a:endParaRPr lang="hu-HU"/>
        </a:p>
      </dgm:t>
    </dgm:pt>
    <dgm:pt modelId="{8962A264-5717-45AC-9ACA-975318B6FA81}">
      <dgm:prSet phldrT="[Szöveg]"/>
      <dgm:spPr/>
      <dgm:t>
        <a:bodyPr/>
        <a:lstStyle/>
        <a:p>
          <a:r>
            <a:rPr lang="hu-HU" b="1" dirty="0"/>
            <a:t>A jelentkezési lapok továbbítása</a:t>
          </a:r>
        </a:p>
      </dgm:t>
    </dgm:pt>
    <dgm:pt modelId="{E58550ED-9C19-4DF1-801D-2302ED1BF31A}" type="parTrans" cxnId="{94E306F8-226A-4221-8002-41796FED2D72}">
      <dgm:prSet/>
      <dgm:spPr/>
      <dgm:t>
        <a:bodyPr/>
        <a:lstStyle/>
        <a:p>
          <a:endParaRPr lang="hu-HU"/>
        </a:p>
      </dgm:t>
    </dgm:pt>
    <dgm:pt modelId="{5069DDD7-9BDA-43AE-8850-26180A0E5169}" type="sibTrans" cxnId="{94E306F8-226A-4221-8002-41796FED2D72}">
      <dgm:prSet/>
      <dgm:spPr/>
      <dgm:t>
        <a:bodyPr/>
        <a:lstStyle/>
        <a:p>
          <a:endParaRPr lang="hu-HU"/>
        </a:p>
      </dgm:t>
    </dgm:pt>
    <dgm:pt modelId="{94499922-F6A9-45FF-8B8F-F7DE25E89B1E}">
      <dgm:prSet phldrT="[Szöveg]"/>
      <dgm:spPr/>
      <dgm:t>
        <a:bodyPr/>
        <a:lstStyle/>
        <a:p>
          <a:r>
            <a:rPr lang="hu-HU" b="1" dirty="0">
              <a:solidFill>
                <a:srgbClr val="FF0000"/>
              </a:solidFill>
              <a:latin typeface="+mn-lt"/>
            </a:rPr>
            <a:t>A kijavított dolgozatok megtekinthetők! </a:t>
          </a:r>
        </a:p>
      </dgm:t>
    </dgm:pt>
    <dgm:pt modelId="{9E3A6575-12A8-4040-8CF8-E29EF23BD909}" type="parTrans" cxnId="{9B3B483E-1672-432F-A697-15D68D1F8809}">
      <dgm:prSet/>
      <dgm:spPr/>
      <dgm:t>
        <a:bodyPr/>
        <a:lstStyle/>
        <a:p>
          <a:endParaRPr lang="hu-HU"/>
        </a:p>
      </dgm:t>
    </dgm:pt>
    <dgm:pt modelId="{70C461EF-E4D1-496B-BDB0-7436389D87EA}" type="sibTrans" cxnId="{9B3B483E-1672-432F-A697-15D68D1F8809}">
      <dgm:prSet/>
      <dgm:spPr/>
      <dgm:t>
        <a:bodyPr/>
        <a:lstStyle/>
        <a:p>
          <a:endParaRPr lang="hu-HU"/>
        </a:p>
      </dgm:t>
    </dgm:pt>
    <dgm:pt modelId="{F7D249DA-D4F6-448B-BB0D-5A598D6F4E52}">
      <dgm:prSet phldrT="[Szöveg]"/>
      <dgm:spPr/>
      <dgm:t>
        <a:bodyPr/>
        <a:lstStyle/>
        <a:p>
          <a:r>
            <a:rPr lang="hu-HU" b="1" dirty="0"/>
            <a:t>2023. január 31. 14.00</a:t>
          </a:r>
        </a:p>
      </dgm:t>
    </dgm:pt>
    <dgm:pt modelId="{AC17DE07-FB03-453D-A8D7-A17273C05DB8}" type="parTrans" cxnId="{10F02CC0-CFF1-4973-BC79-34DD91C7EB88}">
      <dgm:prSet/>
      <dgm:spPr/>
      <dgm:t>
        <a:bodyPr/>
        <a:lstStyle/>
        <a:p>
          <a:endParaRPr lang="hu-HU"/>
        </a:p>
      </dgm:t>
    </dgm:pt>
    <dgm:pt modelId="{71E2396B-D3BA-452F-96F4-E4806284DDDA}" type="sibTrans" cxnId="{10F02CC0-CFF1-4973-BC79-34DD91C7EB88}">
      <dgm:prSet/>
      <dgm:spPr/>
      <dgm:t>
        <a:bodyPr/>
        <a:lstStyle/>
        <a:p>
          <a:endParaRPr lang="hu-HU"/>
        </a:p>
      </dgm:t>
    </dgm:pt>
    <dgm:pt modelId="{EC916D40-E2F4-45D7-9415-F5EDCB8568B1}">
      <dgm:prSet phldrT="[Szöveg]"/>
      <dgm:spPr/>
      <dgm:t>
        <a:bodyPr/>
        <a:lstStyle/>
        <a:p>
          <a:r>
            <a:rPr lang="hu-HU" b="1" dirty="0"/>
            <a:t>Pótló központi írásbeli felvételi vizsga</a:t>
          </a:r>
        </a:p>
      </dgm:t>
    </dgm:pt>
    <dgm:pt modelId="{C556BE5D-8B90-400F-8CF4-03A1B84F9BF2}" type="parTrans" cxnId="{078B646D-B2D0-4691-80E5-04D92BAF8C98}">
      <dgm:prSet/>
      <dgm:spPr/>
      <dgm:t>
        <a:bodyPr/>
        <a:lstStyle/>
        <a:p>
          <a:endParaRPr lang="hu-HU"/>
        </a:p>
      </dgm:t>
    </dgm:pt>
    <dgm:pt modelId="{75F65AF5-B0D5-4E01-8060-3074A1CB0B04}" type="sibTrans" cxnId="{078B646D-B2D0-4691-80E5-04D92BAF8C98}">
      <dgm:prSet/>
      <dgm:spPr/>
      <dgm:t>
        <a:bodyPr/>
        <a:lstStyle/>
        <a:p>
          <a:endParaRPr lang="hu-HU"/>
        </a:p>
      </dgm:t>
    </dgm:pt>
    <dgm:pt modelId="{236A73E6-9D3D-4F3A-8866-B68EC11F9283}" type="pres">
      <dgm:prSet presAssocID="{2C2854C4-AEA4-4D3B-8927-9CBF9E75E059}" presName="linear" presStyleCnt="0">
        <dgm:presLayoutVars>
          <dgm:dir/>
          <dgm:animLvl val="lvl"/>
          <dgm:resizeHandles val="exact"/>
        </dgm:presLayoutVars>
      </dgm:prSet>
      <dgm:spPr/>
    </dgm:pt>
    <dgm:pt modelId="{FCD308C3-4777-4006-87F6-D33B885A55FA}" type="pres">
      <dgm:prSet presAssocID="{3901E5DE-0CD4-4101-B00C-74EC07103266}" presName="parentLin" presStyleCnt="0"/>
      <dgm:spPr/>
    </dgm:pt>
    <dgm:pt modelId="{D0510848-37E5-49C7-A9B1-2CE295922F55}" type="pres">
      <dgm:prSet presAssocID="{3901E5DE-0CD4-4101-B00C-74EC07103266}" presName="parentLeftMargin" presStyleLbl="node1" presStyleIdx="0" presStyleCnt="5"/>
      <dgm:spPr/>
    </dgm:pt>
    <dgm:pt modelId="{0677AF28-52EF-483A-9799-B3505B967F94}" type="pres">
      <dgm:prSet presAssocID="{3901E5DE-0CD4-4101-B00C-74EC07103266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5AFE6E5E-C7ED-4CE2-9752-87559C80CE40}" type="pres">
      <dgm:prSet presAssocID="{3901E5DE-0CD4-4101-B00C-74EC07103266}" presName="negativeSpace" presStyleCnt="0"/>
      <dgm:spPr/>
    </dgm:pt>
    <dgm:pt modelId="{878F710C-6AA2-47C4-93FA-A4F8AC5CFBA4}" type="pres">
      <dgm:prSet presAssocID="{3901E5DE-0CD4-4101-B00C-74EC07103266}" presName="childText" presStyleLbl="conFgAcc1" presStyleIdx="0" presStyleCnt="5">
        <dgm:presLayoutVars>
          <dgm:bulletEnabled val="1"/>
        </dgm:presLayoutVars>
      </dgm:prSet>
      <dgm:spPr/>
    </dgm:pt>
    <dgm:pt modelId="{98F8A579-51EA-4B56-9E4D-FA31ABBC6D69}" type="pres">
      <dgm:prSet presAssocID="{885742C9-EC20-4AE2-A84D-0D80B0F90F0A}" presName="spaceBetweenRectangles" presStyleCnt="0"/>
      <dgm:spPr/>
    </dgm:pt>
    <dgm:pt modelId="{A46E7804-4228-430D-BCC4-D7587B81D0A9}" type="pres">
      <dgm:prSet presAssocID="{F7D249DA-D4F6-448B-BB0D-5A598D6F4E52}" presName="parentLin" presStyleCnt="0"/>
      <dgm:spPr/>
    </dgm:pt>
    <dgm:pt modelId="{2B9A980D-924F-4F22-9EF4-429BA66DA2CA}" type="pres">
      <dgm:prSet presAssocID="{F7D249DA-D4F6-448B-BB0D-5A598D6F4E52}" presName="parentLeftMargin" presStyleLbl="node1" presStyleIdx="0" presStyleCnt="5"/>
      <dgm:spPr/>
    </dgm:pt>
    <dgm:pt modelId="{1C29AE70-AAA2-4CED-B0B6-0A9EDEDE23A5}" type="pres">
      <dgm:prSet presAssocID="{F7D249DA-D4F6-448B-BB0D-5A598D6F4E52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3453626D-50FD-4D91-BB36-51F8E4291CF2}" type="pres">
      <dgm:prSet presAssocID="{F7D249DA-D4F6-448B-BB0D-5A598D6F4E52}" presName="negativeSpace" presStyleCnt="0"/>
      <dgm:spPr/>
    </dgm:pt>
    <dgm:pt modelId="{F4F19D48-E469-4E34-9FA9-93B7BE124055}" type="pres">
      <dgm:prSet presAssocID="{F7D249DA-D4F6-448B-BB0D-5A598D6F4E52}" presName="childText" presStyleLbl="conFgAcc1" presStyleIdx="1" presStyleCnt="5">
        <dgm:presLayoutVars>
          <dgm:bulletEnabled val="1"/>
        </dgm:presLayoutVars>
      </dgm:prSet>
      <dgm:spPr/>
    </dgm:pt>
    <dgm:pt modelId="{802CF834-F672-44A6-8FFF-E57945B97F43}" type="pres">
      <dgm:prSet presAssocID="{71E2396B-D3BA-452F-96F4-E4806284DDDA}" presName="spaceBetweenRectangles" presStyleCnt="0"/>
      <dgm:spPr/>
    </dgm:pt>
    <dgm:pt modelId="{B2BD7C91-197F-4CA2-8291-245ED5337631}" type="pres">
      <dgm:prSet presAssocID="{4EFEF58A-6E87-49AE-AC63-D834012AD7A3}" presName="parentLin" presStyleCnt="0"/>
      <dgm:spPr/>
    </dgm:pt>
    <dgm:pt modelId="{78A41F3B-4DA7-447D-A88A-4DE583092752}" type="pres">
      <dgm:prSet presAssocID="{4EFEF58A-6E87-49AE-AC63-D834012AD7A3}" presName="parentLeftMargin" presStyleLbl="node1" presStyleIdx="1" presStyleCnt="5"/>
      <dgm:spPr/>
    </dgm:pt>
    <dgm:pt modelId="{E64E20D1-2DCC-4450-AEE8-51E5F9661F79}" type="pres">
      <dgm:prSet presAssocID="{4EFEF58A-6E87-49AE-AC63-D834012AD7A3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97DA1CDB-890B-477B-8753-CD90F62D78D1}" type="pres">
      <dgm:prSet presAssocID="{4EFEF58A-6E87-49AE-AC63-D834012AD7A3}" presName="negativeSpace" presStyleCnt="0"/>
      <dgm:spPr/>
    </dgm:pt>
    <dgm:pt modelId="{EE29F1C5-6CF4-43A3-B4CE-7C569359A5E4}" type="pres">
      <dgm:prSet presAssocID="{4EFEF58A-6E87-49AE-AC63-D834012AD7A3}" presName="childText" presStyleLbl="conFgAcc1" presStyleIdx="2" presStyleCnt="5">
        <dgm:presLayoutVars>
          <dgm:bulletEnabled val="1"/>
        </dgm:presLayoutVars>
      </dgm:prSet>
      <dgm:spPr/>
    </dgm:pt>
    <dgm:pt modelId="{87306B97-5F5B-4778-BF17-C5915FE07EDA}" type="pres">
      <dgm:prSet presAssocID="{6104C399-4B71-4DB3-865E-A9E9E1504E82}" presName="spaceBetweenRectangles" presStyleCnt="0"/>
      <dgm:spPr/>
    </dgm:pt>
    <dgm:pt modelId="{DACB73F6-11FD-4E9F-83A4-658C1FD0D0FF}" type="pres">
      <dgm:prSet presAssocID="{EE20DF8F-215A-4F63-81C5-8ECD0B2B5106}" presName="parentLin" presStyleCnt="0"/>
      <dgm:spPr/>
    </dgm:pt>
    <dgm:pt modelId="{32597645-CF42-4159-A4CE-B49471E9EA07}" type="pres">
      <dgm:prSet presAssocID="{EE20DF8F-215A-4F63-81C5-8ECD0B2B5106}" presName="parentLeftMargin" presStyleLbl="node1" presStyleIdx="2" presStyleCnt="5"/>
      <dgm:spPr/>
    </dgm:pt>
    <dgm:pt modelId="{AC535616-F725-492A-8780-2E8830D4C13E}" type="pres">
      <dgm:prSet presAssocID="{EE20DF8F-215A-4F63-81C5-8ECD0B2B5106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EE2B8011-9484-4C7C-BB9E-AF1E6D4829EF}" type="pres">
      <dgm:prSet presAssocID="{EE20DF8F-215A-4F63-81C5-8ECD0B2B5106}" presName="negativeSpace" presStyleCnt="0"/>
      <dgm:spPr/>
    </dgm:pt>
    <dgm:pt modelId="{2A47F1A0-CD9A-4A8C-AFE2-A75B79B6FD7B}" type="pres">
      <dgm:prSet presAssocID="{EE20DF8F-215A-4F63-81C5-8ECD0B2B5106}" presName="childText" presStyleLbl="conFgAcc1" presStyleIdx="3" presStyleCnt="5">
        <dgm:presLayoutVars>
          <dgm:bulletEnabled val="1"/>
        </dgm:presLayoutVars>
      </dgm:prSet>
      <dgm:spPr/>
    </dgm:pt>
    <dgm:pt modelId="{BBFA660F-0A65-4DE9-9F85-9B3A627ED853}" type="pres">
      <dgm:prSet presAssocID="{E08B8752-3418-4428-A2F1-ADA167BA74A4}" presName="spaceBetweenRectangles" presStyleCnt="0"/>
      <dgm:spPr/>
    </dgm:pt>
    <dgm:pt modelId="{B5202D6A-E651-47F5-8ADF-B56065CB4B78}" type="pres">
      <dgm:prSet presAssocID="{3C3196FF-C99B-409C-8ABD-2EB6D03C3172}" presName="parentLin" presStyleCnt="0"/>
      <dgm:spPr/>
    </dgm:pt>
    <dgm:pt modelId="{BE28C181-F8DA-4895-93F8-ADF00C2FABD3}" type="pres">
      <dgm:prSet presAssocID="{3C3196FF-C99B-409C-8ABD-2EB6D03C3172}" presName="parentLeftMargin" presStyleLbl="node1" presStyleIdx="3" presStyleCnt="5"/>
      <dgm:spPr/>
    </dgm:pt>
    <dgm:pt modelId="{95EBC901-A532-4DAF-B37E-2B9ECBB2434C}" type="pres">
      <dgm:prSet presAssocID="{3C3196FF-C99B-409C-8ABD-2EB6D03C3172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2680E13D-1594-4245-9C8B-15FAF081A666}" type="pres">
      <dgm:prSet presAssocID="{3C3196FF-C99B-409C-8ABD-2EB6D03C3172}" presName="negativeSpace" presStyleCnt="0"/>
      <dgm:spPr/>
    </dgm:pt>
    <dgm:pt modelId="{4BA03A2B-2E8A-4E26-835E-E46A19499DF4}" type="pres">
      <dgm:prSet presAssocID="{3C3196FF-C99B-409C-8ABD-2EB6D03C3172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39AFA001-9E79-40B4-AD6C-486CD0A6E244}" type="presOf" srcId="{4EFEF58A-6E87-49AE-AC63-D834012AD7A3}" destId="{E64E20D1-2DCC-4450-AEE8-51E5F9661F79}" srcOrd="1" destOrd="0" presId="urn:microsoft.com/office/officeart/2005/8/layout/list1"/>
    <dgm:cxn modelId="{E7DFD001-5B10-420C-99EE-DF55DD1C70F6}" type="presOf" srcId="{4DBC3659-9640-4876-84BE-3C8D4328F57C}" destId="{EE29F1C5-6CF4-43A3-B4CE-7C569359A5E4}" srcOrd="0" destOrd="0" presId="urn:microsoft.com/office/officeart/2005/8/layout/list1"/>
    <dgm:cxn modelId="{77FC920B-9F00-40D3-8010-A2F05D02AE09}" type="presOf" srcId="{2C2854C4-AEA4-4D3B-8927-9CBF9E75E059}" destId="{236A73E6-9D3D-4F3A-8866-B68EC11F9283}" srcOrd="0" destOrd="0" presId="urn:microsoft.com/office/officeart/2005/8/layout/list1"/>
    <dgm:cxn modelId="{2E0A350D-215A-475D-85D7-4F2C6FD0C41F}" type="presOf" srcId="{45744433-DD67-4FB7-B492-F41136D58869}" destId="{878F710C-6AA2-47C4-93FA-A4F8AC5CFBA4}" srcOrd="0" destOrd="0" presId="urn:microsoft.com/office/officeart/2005/8/layout/list1"/>
    <dgm:cxn modelId="{83DA7212-F37E-4DBA-9FFC-749E5A17EC5B}" type="presOf" srcId="{EC916D40-E2F4-45D7-9415-F5EDCB8568B1}" destId="{F4F19D48-E469-4E34-9FA9-93B7BE124055}" srcOrd="0" destOrd="0" presId="urn:microsoft.com/office/officeart/2005/8/layout/list1"/>
    <dgm:cxn modelId="{B7020815-1400-4ED8-BEA3-E182964E5AAD}" type="presOf" srcId="{EE20DF8F-215A-4F63-81C5-8ECD0B2B5106}" destId="{32597645-CF42-4159-A4CE-B49471E9EA07}" srcOrd="0" destOrd="0" presId="urn:microsoft.com/office/officeart/2005/8/layout/list1"/>
    <dgm:cxn modelId="{970F0D20-07F2-46CA-8817-E666C0341A3C}" type="presOf" srcId="{8962A264-5717-45AC-9ACA-975318B6FA81}" destId="{4BA03A2B-2E8A-4E26-835E-E46A19499DF4}" srcOrd="0" destOrd="0" presId="urn:microsoft.com/office/officeart/2005/8/layout/list1"/>
    <dgm:cxn modelId="{8905CF29-E70C-438B-9F1B-7FB19C33E2CA}" type="presOf" srcId="{F7D249DA-D4F6-448B-BB0D-5A598D6F4E52}" destId="{1C29AE70-AAA2-4CED-B0B6-0A9EDEDE23A5}" srcOrd="1" destOrd="0" presId="urn:microsoft.com/office/officeart/2005/8/layout/list1"/>
    <dgm:cxn modelId="{67DCF73D-C190-441F-A72C-7C5D9DF6A928}" srcId="{4EFEF58A-6E87-49AE-AC63-D834012AD7A3}" destId="{4DBC3659-9640-4876-84BE-3C8D4328F57C}" srcOrd="0" destOrd="0" parTransId="{0A5C6CF1-8DA2-447A-BB62-EC73BA11C041}" sibTransId="{FAEBA6A4-FF2F-4F07-848A-6219866DA078}"/>
    <dgm:cxn modelId="{9B3B483E-1672-432F-A697-15D68D1F8809}" srcId="{4EFEF58A-6E87-49AE-AC63-D834012AD7A3}" destId="{94499922-F6A9-45FF-8B8F-F7DE25E89B1E}" srcOrd="1" destOrd="0" parTransId="{9E3A6575-12A8-4040-8CF8-E29EF23BD909}" sibTransId="{70C461EF-E4D1-496B-BDB0-7436389D87EA}"/>
    <dgm:cxn modelId="{BBCDEA5E-E82F-4F21-8306-43467CDD1E9A}" type="presOf" srcId="{EE20DF8F-215A-4F63-81C5-8ECD0B2B5106}" destId="{AC535616-F725-492A-8780-2E8830D4C13E}" srcOrd="1" destOrd="0" presId="urn:microsoft.com/office/officeart/2005/8/layout/list1"/>
    <dgm:cxn modelId="{760E6067-BBDF-45D7-9E2D-D3F4FDCCF6CF}" type="presOf" srcId="{3901E5DE-0CD4-4101-B00C-74EC07103266}" destId="{0677AF28-52EF-483A-9799-B3505B967F94}" srcOrd="1" destOrd="0" presId="urn:microsoft.com/office/officeart/2005/8/layout/list1"/>
    <dgm:cxn modelId="{0CEF8368-0874-43FF-806D-A0973D011DCE}" type="presOf" srcId="{3C3196FF-C99B-409C-8ABD-2EB6D03C3172}" destId="{95EBC901-A532-4DAF-B37E-2B9ECBB2434C}" srcOrd="1" destOrd="0" presId="urn:microsoft.com/office/officeart/2005/8/layout/list1"/>
    <dgm:cxn modelId="{71524F6C-23D4-4A60-8348-7160D48BC8EB}" type="presOf" srcId="{4EFEF58A-6E87-49AE-AC63-D834012AD7A3}" destId="{78A41F3B-4DA7-447D-A88A-4DE583092752}" srcOrd="0" destOrd="0" presId="urn:microsoft.com/office/officeart/2005/8/layout/list1"/>
    <dgm:cxn modelId="{078B646D-B2D0-4691-80E5-04D92BAF8C98}" srcId="{F7D249DA-D4F6-448B-BB0D-5A598D6F4E52}" destId="{EC916D40-E2F4-45D7-9415-F5EDCB8568B1}" srcOrd="0" destOrd="0" parTransId="{C556BE5D-8B90-400F-8CF4-03A1B84F9BF2}" sibTransId="{75F65AF5-B0D5-4E01-8060-3074A1CB0B04}"/>
    <dgm:cxn modelId="{5AB6286F-4133-4C70-AA9D-2925613F6AF5}" type="presOf" srcId="{3C3196FF-C99B-409C-8ABD-2EB6D03C3172}" destId="{BE28C181-F8DA-4895-93F8-ADF00C2FABD3}" srcOrd="0" destOrd="0" presId="urn:microsoft.com/office/officeart/2005/8/layout/list1"/>
    <dgm:cxn modelId="{4AF82C74-BFAF-40A7-BE4E-1995DBF8B527}" srcId="{EE20DF8F-215A-4F63-81C5-8ECD0B2B5106}" destId="{3D07F0A6-369A-4172-970D-BFF65C83EC42}" srcOrd="0" destOrd="0" parTransId="{BC4F13D6-079F-459A-8F0B-34E007001816}" sibTransId="{6EBD7811-3DD6-4DC6-975D-D14541FA0EA8}"/>
    <dgm:cxn modelId="{336CFA77-F330-4D55-A612-DBD56E415F21}" type="presOf" srcId="{F7D249DA-D4F6-448B-BB0D-5A598D6F4E52}" destId="{2B9A980D-924F-4F22-9EF4-429BA66DA2CA}" srcOrd="0" destOrd="0" presId="urn:microsoft.com/office/officeart/2005/8/layout/list1"/>
    <dgm:cxn modelId="{335A8A78-6ED8-4AB1-9C01-6122A8AE0937}" srcId="{3901E5DE-0CD4-4101-B00C-74EC07103266}" destId="{45744433-DD67-4FB7-B492-F41136D58869}" srcOrd="0" destOrd="0" parTransId="{EDCD69EE-6C9F-42D1-ACAD-A11F1EAD249A}" sibTransId="{31698B53-71A9-4C5D-B1BC-1099697E0570}"/>
    <dgm:cxn modelId="{6E0D3199-5784-4FAF-91CA-DAED383E94F0}" srcId="{2C2854C4-AEA4-4D3B-8927-9CBF9E75E059}" destId="{4EFEF58A-6E87-49AE-AC63-D834012AD7A3}" srcOrd="2" destOrd="0" parTransId="{96CB979D-7EE0-4C18-9C21-7678842FAE29}" sibTransId="{6104C399-4B71-4DB3-865E-A9E9E1504E82}"/>
    <dgm:cxn modelId="{547F8EAB-40D0-404E-835A-5B0B66A7D3F4}" type="presOf" srcId="{94499922-F6A9-45FF-8B8F-F7DE25E89B1E}" destId="{EE29F1C5-6CF4-43A3-B4CE-7C569359A5E4}" srcOrd="0" destOrd="1" presId="urn:microsoft.com/office/officeart/2005/8/layout/list1"/>
    <dgm:cxn modelId="{7697FCB9-C629-494F-9AAB-33939C59D155}" srcId="{2C2854C4-AEA4-4D3B-8927-9CBF9E75E059}" destId="{EE20DF8F-215A-4F63-81C5-8ECD0B2B5106}" srcOrd="3" destOrd="0" parTransId="{5B1CC599-C1CB-4187-B3AB-B9498C8A3DF5}" sibTransId="{E08B8752-3418-4428-A2F1-ADA167BA74A4}"/>
    <dgm:cxn modelId="{31BD0DBC-9AD5-45F4-A8AC-7BA4B75610F9}" type="presOf" srcId="{3901E5DE-0CD4-4101-B00C-74EC07103266}" destId="{D0510848-37E5-49C7-A9B1-2CE295922F55}" srcOrd="0" destOrd="0" presId="urn:microsoft.com/office/officeart/2005/8/layout/list1"/>
    <dgm:cxn modelId="{10F02CC0-CFF1-4973-BC79-34DD91C7EB88}" srcId="{2C2854C4-AEA4-4D3B-8927-9CBF9E75E059}" destId="{F7D249DA-D4F6-448B-BB0D-5A598D6F4E52}" srcOrd="1" destOrd="0" parTransId="{AC17DE07-FB03-453D-A8D7-A17273C05DB8}" sibTransId="{71E2396B-D3BA-452F-96F4-E4806284DDDA}"/>
    <dgm:cxn modelId="{D8114EC6-554E-4279-B253-1974F8218589}" srcId="{2C2854C4-AEA4-4D3B-8927-9CBF9E75E059}" destId="{3C3196FF-C99B-409C-8ABD-2EB6D03C3172}" srcOrd="4" destOrd="0" parTransId="{D6F455A5-9277-4860-B16C-AC7D9BEEA0CF}" sibTransId="{43D19268-4AEE-425B-89FC-7CDD113334D5}"/>
    <dgm:cxn modelId="{8DF50BED-FC9E-4EEF-85A6-22637190D2A7}" type="presOf" srcId="{3D07F0A6-369A-4172-970D-BFF65C83EC42}" destId="{2A47F1A0-CD9A-4A8C-AFE2-A75B79B6FD7B}" srcOrd="0" destOrd="0" presId="urn:microsoft.com/office/officeart/2005/8/layout/list1"/>
    <dgm:cxn modelId="{94E306F8-226A-4221-8002-41796FED2D72}" srcId="{3C3196FF-C99B-409C-8ABD-2EB6D03C3172}" destId="{8962A264-5717-45AC-9ACA-975318B6FA81}" srcOrd="0" destOrd="0" parTransId="{E58550ED-9C19-4DF1-801D-2302ED1BF31A}" sibTransId="{5069DDD7-9BDA-43AE-8850-26180A0E5169}"/>
    <dgm:cxn modelId="{9F1346FB-60BD-4A0C-8BB5-FF5CF66392B0}" srcId="{2C2854C4-AEA4-4D3B-8927-9CBF9E75E059}" destId="{3901E5DE-0CD4-4101-B00C-74EC07103266}" srcOrd="0" destOrd="0" parTransId="{7E739688-9522-4EBB-95BD-81D44BB96ECF}" sibTransId="{885742C9-EC20-4AE2-A84D-0D80B0F90F0A}"/>
    <dgm:cxn modelId="{19604E6E-0EC1-47DB-BCEA-BF28B7B9A4CA}" type="presParOf" srcId="{236A73E6-9D3D-4F3A-8866-B68EC11F9283}" destId="{FCD308C3-4777-4006-87F6-D33B885A55FA}" srcOrd="0" destOrd="0" presId="urn:microsoft.com/office/officeart/2005/8/layout/list1"/>
    <dgm:cxn modelId="{A055CF9F-19E8-4B36-AF12-EEB264F7FD96}" type="presParOf" srcId="{FCD308C3-4777-4006-87F6-D33B885A55FA}" destId="{D0510848-37E5-49C7-A9B1-2CE295922F55}" srcOrd="0" destOrd="0" presId="urn:microsoft.com/office/officeart/2005/8/layout/list1"/>
    <dgm:cxn modelId="{BE93843B-7D4E-4FA6-A267-BD4646B92A18}" type="presParOf" srcId="{FCD308C3-4777-4006-87F6-D33B885A55FA}" destId="{0677AF28-52EF-483A-9799-B3505B967F94}" srcOrd="1" destOrd="0" presId="urn:microsoft.com/office/officeart/2005/8/layout/list1"/>
    <dgm:cxn modelId="{089C0A2D-9A45-4566-9EE8-EC9B21296B9A}" type="presParOf" srcId="{236A73E6-9D3D-4F3A-8866-B68EC11F9283}" destId="{5AFE6E5E-C7ED-4CE2-9752-87559C80CE40}" srcOrd="1" destOrd="0" presId="urn:microsoft.com/office/officeart/2005/8/layout/list1"/>
    <dgm:cxn modelId="{F5E7DD9E-4FC6-4467-A384-50578A3E79E7}" type="presParOf" srcId="{236A73E6-9D3D-4F3A-8866-B68EC11F9283}" destId="{878F710C-6AA2-47C4-93FA-A4F8AC5CFBA4}" srcOrd="2" destOrd="0" presId="urn:microsoft.com/office/officeart/2005/8/layout/list1"/>
    <dgm:cxn modelId="{BB734353-F3F9-4956-8D7F-B32811D87F6E}" type="presParOf" srcId="{236A73E6-9D3D-4F3A-8866-B68EC11F9283}" destId="{98F8A579-51EA-4B56-9E4D-FA31ABBC6D69}" srcOrd="3" destOrd="0" presId="urn:microsoft.com/office/officeart/2005/8/layout/list1"/>
    <dgm:cxn modelId="{1A58AD69-E530-482D-83DC-4E7EAF5AEC0A}" type="presParOf" srcId="{236A73E6-9D3D-4F3A-8866-B68EC11F9283}" destId="{A46E7804-4228-430D-BCC4-D7587B81D0A9}" srcOrd="4" destOrd="0" presId="urn:microsoft.com/office/officeart/2005/8/layout/list1"/>
    <dgm:cxn modelId="{59194C9F-8DEE-4762-9448-7BDC0F3CD564}" type="presParOf" srcId="{A46E7804-4228-430D-BCC4-D7587B81D0A9}" destId="{2B9A980D-924F-4F22-9EF4-429BA66DA2CA}" srcOrd="0" destOrd="0" presId="urn:microsoft.com/office/officeart/2005/8/layout/list1"/>
    <dgm:cxn modelId="{136B4383-53B7-4315-9B80-F331726A2C2F}" type="presParOf" srcId="{A46E7804-4228-430D-BCC4-D7587B81D0A9}" destId="{1C29AE70-AAA2-4CED-B0B6-0A9EDEDE23A5}" srcOrd="1" destOrd="0" presId="urn:microsoft.com/office/officeart/2005/8/layout/list1"/>
    <dgm:cxn modelId="{E64DD792-C088-474E-9A23-909F6C7E1EAD}" type="presParOf" srcId="{236A73E6-9D3D-4F3A-8866-B68EC11F9283}" destId="{3453626D-50FD-4D91-BB36-51F8E4291CF2}" srcOrd="5" destOrd="0" presId="urn:microsoft.com/office/officeart/2005/8/layout/list1"/>
    <dgm:cxn modelId="{5D9925BA-7BCC-4D86-8E33-8F716F839CBC}" type="presParOf" srcId="{236A73E6-9D3D-4F3A-8866-B68EC11F9283}" destId="{F4F19D48-E469-4E34-9FA9-93B7BE124055}" srcOrd="6" destOrd="0" presId="urn:microsoft.com/office/officeart/2005/8/layout/list1"/>
    <dgm:cxn modelId="{119ABE5E-85E1-4804-98BE-0B1705DF1D57}" type="presParOf" srcId="{236A73E6-9D3D-4F3A-8866-B68EC11F9283}" destId="{802CF834-F672-44A6-8FFF-E57945B97F43}" srcOrd="7" destOrd="0" presId="urn:microsoft.com/office/officeart/2005/8/layout/list1"/>
    <dgm:cxn modelId="{250D052E-174A-445E-867F-1B3B5CA0B328}" type="presParOf" srcId="{236A73E6-9D3D-4F3A-8866-B68EC11F9283}" destId="{B2BD7C91-197F-4CA2-8291-245ED5337631}" srcOrd="8" destOrd="0" presId="urn:microsoft.com/office/officeart/2005/8/layout/list1"/>
    <dgm:cxn modelId="{4878D225-8AD9-4F06-BEBD-442C416E8483}" type="presParOf" srcId="{B2BD7C91-197F-4CA2-8291-245ED5337631}" destId="{78A41F3B-4DA7-447D-A88A-4DE583092752}" srcOrd="0" destOrd="0" presId="urn:microsoft.com/office/officeart/2005/8/layout/list1"/>
    <dgm:cxn modelId="{F7BF46C0-382C-41F6-8077-84672AF210ED}" type="presParOf" srcId="{B2BD7C91-197F-4CA2-8291-245ED5337631}" destId="{E64E20D1-2DCC-4450-AEE8-51E5F9661F79}" srcOrd="1" destOrd="0" presId="urn:microsoft.com/office/officeart/2005/8/layout/list1"/>
    <dgm:cxn modelId="{1B549070-E7EA-4218-AE3C-74E5ABD161E0}" type="presParOf" srcId="{236A73E6-9D3D-4F3A-8866-B68EC11F9283}" destId="{97DA1CDB-890B-477B-8753-CD90F62D78D1}" srcOrd="9" destOrd="0" presId="urn:microsoft.com/office/officeart/2005/8/layout/list1"/>
    <dgm:cxn modelId="{6E31152E-0AC0-46BB-9D25-D63BC523FE7F}" type="presParOf" srcId="{236A73E6-9D3D-4F3A-8866-B68EC11F9283}" destId="{EE29F1C5-6CF4-43A3-B4CE-7C569359A5E4}" srcOrd="10" destOrd="0" presId="urn:microsoft.com/office/officeart/2005/8/layout/list1"/>
    <dgm:cxn modelId="{2728C4B8-E208-4905-9F9C-87073BB9E252}" type="presParOf" srcId="{236A73E6-9D3D-4F3A-8866-B68EC11F9283}" destId="{87306B97-5F5B-4778-BF17-C5915FE07EDA}" srcOrd="11" destOrd="0" presId="urn:microsoft.com/office/officeart/2005/8/layout/list1"/>
    <dgm:cxn modelId="{FBC9AD80-B6F3-43A3-AE0E-FF90C64DD5A7}" type="presParOf" srcId="{236A73E6-9D3D-4F3A-8866-B68EC11F9283}" destId="{DACB73F6-11FD-4E9F-83A4-658C1FD0D0FF}" srcOrd="12" destOrd="0" presId="urn:microsoft.com/office/officeart/2005/8/layout/list1"/>
    <dgm:cxn modelId="{5F59BF17-99EB-40D8-8BAD-2EE4EA5AFD8B}" type="presParOf" srcId="{DACB73F6-11FD-4E9F-83A4-658C1FD0D0FF}" destId="{32597645-CF42-4159-A4CE-B49471E9EA07}" srcOrd="0" destOrd="0" presId="urn:microsoft.com/office/officeart/2005/8/layout/list1"/>
    <dgm:cxn modelId="{749B2BF2-2ACA-408F-8132-5C7262505AC5}" type="presParOf" srcId="{DACB73F6-11FD-4E9F-83A4-658C1FD0D0FF}" destId="{AC535616-F725-492A-8780-2E8830D4C13E}" srcOrd="1" destOrd="0" presId="urn:microsoft.com/office/officeart/2005/8/layout/list1"/>
    <dgm:cxn modelId="{3E6CB547-8307-4CE3-AEDB-9219F13F1FDB}" type="presParOf" srcId="{236A73E6-9D3D-4F3A-8866-B68EC11F9283}" destId="{EE2B8011-9484-4C7C-BB9E-AF1E6D4829EF}" srcOrd="13" destOrd="0" presId="urn:microsoft.com/office/officeart/2005/8/layout/list1"/>
    <dgm:cxn modelId="{814DF9EB-82C2-4E71-BE4A-3E7559C398F6}" type="presParOf" srcId="{236A73E6-9D3D-4F3A-8866-B68EC11F9283}" destId="{2A47F1A0-CD9A-4A8C-AFE2-A75B79B6FD7B}" srcOrd="14" destOrd="0" presId="urn:microsoft.com/office/officeart/2005/8/layout/list1"/>
    <dgm:cxn modelId="{AB8BCBF0-699F-4031-B6D3-A38266F0A26B}" type="presParOf" srcId="{236A73E6-9D3D-4F3A-8866-B68EC11F9283}" destId="{BBFA660F-0A65-4DE9-9F85-9B3A627ED853}" srcOrd="15" destOrd="0" presId="urn:microsoft.com/office/officeart/2005/8/layout/list1"/>
    <dgm:cxn modelId="{372F3C1A-49FA-445E-BC84-959698903051}" type="presParOf" srcId="{236A73E6-9D3D-4F3A-8866-B68EC11F9283}" destId="{B5202D6A-E651-47F5-8ADF-B56065CB4B78}" srcOrd="16" destOrd="0" presId="urn:microsoft.com/office/officeart/2005/8/layout/list1"/>
    <dgm:cxn modelId="{47979504-D24A-429D-B24F-4F3266474E9A}" type="presParOf" srcId="{B5202D6A-E651-47F5-8ADF-B56065CB4B78}" destId="{BE28C181-F8DA-4895-93F8-ADF00C2FABD3}" srcOrd="0" destOrd="0" presId="urn:microsoft.com/office/officeart/2005/8/layout/list1"/>
    <dgm:cxn modelId="{F5A7ABE8-2558-4730-8B71-FB941AF8DC1B}" type="presParOf" srcId="{B5202D6A-E651-47F5-8ADF-B56065CB4B78}" destId="{95EBC901-A532-4DAF-B37E-2B9ECBB2434C}" srcOrd="1" destOrd="0" presId="urn:microsoft.com/office/officeart/2005/8/layout/list1"/>
    <dgm:cxn modelId="{18DB88DC-15A4-4729-A772-EE69CADCE26C}" type="presParOf" srcId="{236A73E6-9D3D-4F3A-8866-B68EC11F9283}" destId="{2680E13D-1594-4245-9C8B-15FAF081A666}" srcOrd="17" destOrd="0" presId="urn:microsoft.com/office/officeart/2005/8/layout/list1"/>
    <dgm:cxn modelId="{248E5EB7-ABBB-495F-B5AD-1D2E1F4EF41F}" type="presParOf" srcId="{236A73E6-9D3D-4F3A-8866-B68EC11F9283}" destId="{4BA03A2B-2E8A-4E26-835E-E46A19499DF4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C2854C4-AEA4-4D3B-8927-9CBF9E75E059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hu-HU"/>
        </a:p>
      </dgm:t>
    </dgm:pt>
    <dgm:pt modelId="{DCDDAFC0-675C-4F84-B110-5AA5BF18FE93}">
      <dgm:prSet phldrT="[Szöveg]"/>
      <dgm:spPr/>
      <dgm:t>
        <a:bodyPr/>
        <a:lstStyle/>
        <a:p>
          <a:r>
            <a:rPr lang="hu-HU" b="1" dirty="0"/>
            <a:t>2023. márc. 17.</a:t>
          </a:r>
        </a:p>
      </dgm:t>
    </dgm:pt>
    <dgm:pt modelId="{F89C5A65-BCF3-46F2-90EE-DD8AB57185B8}" type="parTrans" cxnId="{F025F90A-DAB6-49DB-A9A4-3BF516C16103}">
      <dgm:prSet/>
      <dgm:spPr/>
      <dgm:t>
        <a:bodyPr/>
        <a:lstStyle/>
        <a:p>
          <a:endParaRPr lang="hu-HU" b="1"/>
        </a:p>
      </dgm:t>
    </dgm:pt>
    <dgm:pt modelId="{0AD43BAD-E39D-4E4C-BFBD-CDA79701198E}" type="sibTrans" cxnId="{F025F90A-DAB6-49DB-A9A4-3BF516C16103}">
      <dgm:prSet/>
      <dgm:spPr/>
      <dgm:t>
        <a:bodyPr/>
        <a:lstStyle/>
        <a:p>
          <a:endParaRPr lang="hu-HU" b="1"/>
        </a:p>
      </dgm:t>
    </dgm:pt>
    <dgm:pt modelId="{71882F25-2146-4586-A134-EF2439048417}">
      <dgm:prSet phldrT="[Szöveg]"/>
      <dgm:spPr/>
      <dgm:t>
        <a:bodyPr/>
        <a:lstStyle/>
        <a:p>
          <a:r>
            <a:rPr lang="hu-HU" b="1" dirty="0"/>
            <a:t>„Ideiglenes rangsor” – középiskolai felvételi jegyzék</a:t>
          </a:r>
        </a:p>
      </dgm:t>
    </dgm:pt>
    <dgm:pt modelId="{8629B001-D491-4C9B-A638-460F23CC40AE}" type="parTrans" cxnId="{1F634D58-12C1-440D-BF1D-70B4C01C962E}">
      <dgm:prSet/>
      <dgm:spPr/>
      <dgm:t>
        <a:bodyPr/>
        <a:lstStyle/>
        <a:p>
          <a:endParaRPr lang="hu-HU" b="1"/>
        </a:p>
      </dgm:t>
    </dgm:pt>
    <dgm:pt modelId="{81AF3CA8-22E2-4C3E-9283-15AA216E843D}" type="sibTrans" cxnId="{1F634D58-12C1-440D-BF1D-70B4C01C962E}">
      <dgm:prSet/>
      <dgm:spPr/>
      <dgm:t>
        <a:bodyPr/>
        <a:lstStyle/>
        <a:p>
          <a:endParaRPr lang="hu-HU" b="1"/>
        </a:p>
      </dgm:t>
    </dgm:pt>
    <dgm:pt modelId="{EE20DF8F-215A-4F63-81C5-8ECD0B2B5106}">
      <dgm:prSet phldrT="[Szöveg]"/>
      <dgm:spPr/>
      <dgm:t>
        <a:bodyPr/>
        <a:lstStyle/>
        <a:p>
          <a:r>
            <a:rPr lang="hu-HU" b="1" i="0" u="none" dirty="0"/>
            <a:t>2023. febr. 27. – márc. 14.</a:t>
          </a:r>
          <a:endParaRPr lang="hu-HU" b="1" dirty="0"/>
        </a:p>
      </dgm:t>
    </dgm:pt>
    <dgm:pt modelId="{5B1CC599-C1CB-4187-B3AB-B9498C8A3DF5}" type="parTrans" cxnId="{7697FCB9-C629-494F-9AAB-33939C59D155}">
      <dgm:prSet/>
      <dgm:spPr/>
      <dgm:t>
        <a:bodyPr/>
        <a:lstStyle/>
        <a:p>
          <a:endParaRPr lang="hu-HU" b="1"/>
        </a:p>
      </dgm:t>
    </dgm:pt>
    <dgm:pt modelId="{E08B8752-3418-4428-A2F1-ADA167BA74A4}" type="sibTrans" cxnId="{7697FCB9-C629-494F-9AAB-33939C59D155}">
      <dgm:prSet/>
      <dgm:spPr/>
      <dgm:t>
        <a:bodyPr/>
        <a:lstStyle/>
        <a:p>
          <a:endParaRPr lang="hu-HU" b="1"/>
        </a:p>
      </dgm:t>
    </dgm:pt>
    <dgm:pt modelId="{3D07F0A6-369A-4172-970D-BFF65C83EC42}">
      <dgm:prSet phldrT="[Szöveg]"/>
      <dgm:spPr/>
      <dgm:t>
        <a:bodyPr/>
        <a:lstStyle/>
        <a:p>
          <a:r>
            <a:rPr lang="hu-HU" b="1"/>
            <a:t>Szóbeli meghallgatások</a:t>
          </a:r>
        </a:p>
      </dgm:t>
    </dgm:pt>
    <dgm:pt modelId="{BC4F13D6-079F-459A-8F0B-34E007001816}" type="parTrans" cxnId="{4AF82C74-BFAF-40A7-BE4E-1995DBF8B527}">
      <dgm:prSet/>
      <dgm:spPr/>
      <dgm:t>
        <a:bodyPr/>
        <a:lstStyle/>
        <a:p>
          <a:endParaRPr lang="hu-HU" b="1"/>
        </a:p>
      </dgm:t>
    </dgm:pt>
    <dgm:pt modelId="{6EBD7811-3DD6-4DC6-975D-D14541FA0EA8}" type="sibTrans" cxnId="{4AF82C74-BFAF-40A7-BE4E-1995DBF8B527}">
      <dgm:prSet/>
      <dgm:spPr/>
      <dgm:t>
        <a:bodyPr/>
        <a:lstStyle/>
        <a:p>
          <a:endParaRPr lang="hu-HU" b="1"/>
        </a:p>
      </dgm:t>
    </dgm:pt>
    <dgm:pt modelId="{4EFEF58A-6E87-49AE-AC63-D834012AD7A3}">
      <dgm:prSet phldrT="[Szöveg]"/>
      <dgm:spPr/>
      <dgm:t>
        <a:bodyPr/>
        <a:lstStyle/>
        <a:p>
          <a:r>
            <a:rPr lang="hu-HU" b="1" i="0" u="none" dirty="0"/>
            <a:t>2023. április 28.</a:t>
          </a:r>
          <a:endParaRPr lang="hu-HU" b="1" dirty="0"/>
        </a:p>
      </dgm:t>
    </dgm:pt>
    <dgm:pt modelId="{96CB979D-7EE0-4C18-9C21-7678842FAE29}" type="parTrans" cxnId="{6E0D3199-5784-4FAF-91CA-DAED383E94F0}">
      <dgm:prSet/>
      <dgm:spPr/>
      <dgm:t>
        <a:bodyPr/>
        <a:lstStyle/>
        <a:p>
          <a:endParaRPr lang="hu-HU" b="1"/>
        </a:p>
      </dgm:t>
    </dgm:pt>
    <dgm:pt modelId="{6104C399-4B71-4DB3-865E-A9E9E1504E82}" type="sibTrans" cxnId="{6E0D3199-5784-4FAF-91CA-DAED383E94F0}">
      <dgm:prSet/>
      <dgm:spPr/>
      <dgm:t>
        <a:bodyPr/>
        <a:lstStyle/>
        <a:p>
          <a:endParaRPr lang="hu-HU" b="1"/>
        </a:p>
      </dgm:t>
    </dgm:pt>
    <dgm:pt modelId="{4DBC3659-9640-4876-84BE-3C8D4328F57C}">
      <dgm:prSet phldrT="[Szöveg]"/>
      <dgm:spPr/>
      <dgm:t>
        <a:bodyPr/>
        <a:lstStyle/>
        <a:p>
          <a:r>
            <a:rPr lang="hu-HU" b="1">
              <a:latin typeface="+mn-lt"/>
            </a:rPr>
            <a:t>A középiskola nyilvánosságra hozza a jelentkezők felvételi jegyzékét. </a:t>
          </a:r>
        </a:p>
      </dgm:t>
    </dgm:pt>
    <dgm:pt modelId="{0A5C6CF1-8DA2-447A-BB62-EC73BA11C041}" type="parTrans" cxnId="{67DCF73D-C190-441F-A72C-7C5D9DF6A928}">
      <dgm:prSet/>
      <dgm:spPr/>
      <dgm:t>
        <a:bodyPr/>
        <a:lstStyle/>
        <a:p>
          <a:endParaRPr lang="hu-HU" b="1"/>
        </a:p>
      </dgm:t>
    </dgm:pt>
    <dgm:pt modelId="{FAEBA6A4-FF2F-4F07-848A-6219866DA078}" type="sibTrans" cxnId="{67DCF73D-C190-441F-A72C-7C5D9DF6A928}">
      <dgm:prSet/>
      <dgm:spPr/>
      <dgm:t>
        <a:bodyPr/>
        <a:lstStyle/>
        <a:p>
          <a:endParaRPr lang="hu-HU" b="1"/>
        </a:p>
      </dgm:t>
    </dgm:pt>
    <dgm:pt modelId="{C6FC329B-8898-44BD-B583-E7770B622448}">
      <dgm:prSet phldrT="[Szöveg]"/>
      <dgm:spPr/>
      <dgm:t>
        <a:bodyPr/>
        <a:lstStyle/>
        <a:p>
          <a:r>
            <a:rPr lang="hu-HU" b="1" dirty="0"/>
            <a:t>2023. márc. 21-22.</a:t>
          </a:r>
        </a:p>
      </dgm:t>
    </dgm:pt>
    <dgm:pt modelId="{1C9546E9-51A6-4E3C-8D71-BE49F5DD48A2}" type="parTrans" cxnId="{88782F3E-7B2E-447F-8650-A1F7CAEC5818}">
      <dgm:prSet/>
      <dgm:spPr/>
      <dgm:t>
        <a:bodyPr/>
        <a:lstStyle/>
        <a:p>
          <a:endParaRPr lang="hu-HU" b="1"/>
        </a:p>
      </dgm:t>
    </dgm:pt>
    <dgm:pt modelId="{99B6A1F9-3468-4ED5-9A12-EC0C6EA1BCB4}" type="sibTrans" cxnId="{88782F3E-7B2E-447F-8650-A1F7CAEC5818}">
      <dgm:prSet/>
      <dgm:spPr/>
      <dgm:t>
        <a:bodyPr/>
        <a:lstStyle/>
        <a:p>
          <a:endParaRPr lang="hu-HU" b="1"/>
        </a:p>
      </dgm:t>
    </dgm:pt>
    <dgm:pt modelId="{52905BA6-620B-419F-99FD-B1DB30F6D1F3}">
      <dgm:prSet phldrT="[Szöveg]"/>
      <dgm:spPr/>
      <dgm:t>
        <a:bodyPr/>
        <a:lstStyle/>
        <a:p>
          <a:r>
            <a:rPr lang="hu-HU" b="1" i="0" u="none"/>
            <a:t>Lehetőség a sorrend módosítására</a:t>
          </a:r>
          <a:endParaRPr lang="hu-HU" b="1"/>
        </a:p>
      </dgm:t>
    </dgm:pt>
    <dgm:pt modelId="{BD2A08F8-2B65-40E9-AE1C-0446E19599D6}" type="parTrans" cxnId="{54ADA4DA-B5BF-4E43-9F15-252C04537E5F}">
      <dgm:prSet/>
      <dgm:spPr/>
      <dgm:t>
        <a:bodyPr/>
        <a:lstStyle/>
        <a:p>
          <a:endParaRPr lang="hu-HU" b="1"/>
        </a:p>
      </dgm:t>
    </dgm:pt>
    <dgm:pt modelId="{4263938E-4891-4B20-B4B3-A7AFDEBAFDCE}" type="sibTrans" cxnId="{54ADA4DA-B5BF-4E43-9F15-252C04537E5F}">
      <dgm:prSet/>
      <dgm:spPr/>
      <dgm:t>
        <a:bodyPr/>
        <a:lstStyle/>
        <a:p>
          <a:endParaRPr lang="hu-HU" b="1"/>
        </a:p>
      </dgm:t>
    </dgm:pt>
    <dgm:pt modelId="{9C23FDBE-7036-4F7D-9255-11969C8C7EE8}" type="pres">
      <dgm:prSet presAssocID="{2C2854C4-AEA4-4D3B-8927-9CBF9E75E059}" presName="linear" presStyleCnt="0">
        <dgm:presLayoutVars>
          <dgm:dir/>
          <dgm:animLvl val="lvl"/>
          <dgm:resizeHandles val="exact"/>
        </dgm:presLayoutVars>
      </dgm:prSet>
      <dgm:spPr/>
    </dgm:pt>
    <dgm:pt modelId="{BC3679BD-7F8A-49EF-92FD-2097D130B7B2}" type="pres">
      <dgm:prSet presAssocID="{EE20DF8F-215A-4F63-81C5-8ECD0B2B5106}" presName="parentLin" presStyleCnt="0"/>
      <dgm:spPr/>
    </dgm:pt>
    <dgm:pt modelId="{9F11B6C4-7022-4CF2-AADC-D0653353A2BA}" type="pres">
      <dgm:prSet presAssocID="{EE20DF8F-215A-4F63-81C5-8ECD0B2B5106}" presName="parentLeftMargin" presStyleLbl="node1" presStyleIdx="0" presStyleCnt="4"/>
      <dgm:spPr/>
    </dgm:pt>
    <dgm:pt modelId="{6DBCD95B-5E4B-491E-A7F4-DC1EB8D3B93C}" type="pres">
      <dgm:prSet presAssocID="{EE20DF8F-215A-4F63-81C5-8ECD0B2B5106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C2515064-F828-4DAE-A817-BC4A5F57E8E7}" type="pres">
      <dgm:prSet presAssocID="{EE20DF8F-215A-4F63-81C5-8ECD0B2B5106}" presName="negativeSpace" presStyleCnt="0"/>
      <dgm:spPr/>
    </dgm:pt>
    <dgm:pt modelId="{E2F150C7-75C1-401D-9C88-9BD4939C24FD}" type="pres">
      <dgm:prSet presAssocID="{EE20DF8F-215A-4F63-81C5-8ECD0B2B5106}" presName="childText" presStyleLbl="conFgAcc1" presStyleIdx="0" presStyleCnt="4">
        <dgm:presLayoutVars>
          <dgm:bulletEnabled val="1"/>
        </dgm:presLayoutVars>
      </dgm:prSet>
      <dgm:spPr/>
    </dgm:pt>
    <dgm:pt modelId="{9F4E9989-D612-41BB-A5DB-DFACBBD058C2}" type="pres">
      <dgm:prSet presAssocID="{E08B8752-3418-4428-A2F1-ADA167BA74A4}" presName="spaceBetweenRectangles" presStyleCnt="0"/>
      <dgm:spPr/>
    </dgm:pt>
    <dgm:pt modelId="{4FE4BA7F-503C-4B06-8813-B45FD718AE6E}" type="pres">
      <dgm:prSet presAssocID="{DCDDAFC0-675C-4F84-B110-5AA5BF18FE93}" presName="parentLin" presStyleCnt="0"/>
      <dgm:spPr/>
    </dgm:pt>
    <dgm:pt modelId="{AF602B96-9FDC-48E4-A381-B2336D1C12E8}" type="pres">
      <dgm:prSet presAssocID="{DCDDAFC0-675C-4F84-B110-5AA5BF18FE93}" presName="parentLeftMargin" presStyleLbl="node1" presStyleIdx="0" presStyleCnt="4"/>
      <dgm:spPr/>
    </dgm:pt>
    <dgm:pt modelId="{75519B6E-256B-4743-9063-93FBB3411263}" type="pres">
      <dgm:prSet presAssocID="{DCDDAFC0-675C-4F84-B110-5AA5BF18FE93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7CE74FDE-AD38-4F29-8DC3-355D22B2CC79}" type="pres">
      <dgm:prSet presAssocID="{DCDDAFC0-675C-4F84-B110-5AA5BF18FE93}" presName="negativeSpace" presStyleCnt="0"/>
      <dgm:spPr/>
    </dgm:pt>
    <dgm:pt modelId="{FDB4E779-6047-4CDF-BA0E-21EED4E47D85}" type="pres">
      <dgm:prSet presAssocID="{DCDDAFC0-675C-4F84-B110-5AA5BF18FE93}" presName="childText" presStyleLbl="conFgAcc1" presStyleIdx="1" presStyleCnt="4">
        <dgm:presLayoutVars>
          <dgm:bulletEnabled val="1"/>
        </dgm:presLayoutVars>
      </dgm:prSet>
      <dgm:spPr/>
    </dgm:pt>
    <dgm:pt modelId="{8C07EEAE-17B3-4CA4-B08D-C5675256DE46}" type="pres">
      <dgm:prSet presAssocID="{0AD43BAD-E39D-4E4C-BFBD-CDA79701198E}" presName="spaceBetweenRectangles" presStyleCnt="0"/>
      <dgm:spPr/>
    </dgm:pt>
    <dgm:pt modelId="{662BA76E-4BEE-40E9-90B4-DB0D258117DC}" type="pres">
      <dgm:prSet presAssocID="{C6FC329B-8898-44BD-B583-E7770B622448}" presName="parentLin" presStyleCnt="0"/>
      <dgm:spPr/>
    </dgm:pt>
    <dgm:pt modelId="{78CD0716-0C2E-46AF-B404-823F38EED1FE}" type="pres">
      <dgm:prSet presAssocID="{C6FC329B-8898-44BD-B583-E7770B622448}" presName="parentLeftMargin" presStyleLbl="node1" presStyleIdx="1" presStyleCnt="4"/>
      <dgm:spPr/>
    </dgm:pt>
    <dgm:pt modelId="{4D8C8DF1-8A2F-4097-B2DF-F6DACAC31F3F}" type="pres">
      <dgm:prSet presAssocID="{C6FC329B-8898-44BD-B583-E7770B622448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B8C7D3B4-F63D-4114-814D-8E2EE1806EED}" type="pres">
      <dgm:prSet presAssocID="{C6FC329B-8898-44BD-B583-E7770B622448}" presName="negativeSpace" presStyleCnt="0"/>
      <dgm:spPr/>
    </dgm:pt>
    <dgm:pt modelId="{0EF4A44D-12E1-4B3C-BA79-E0026D4BCE3D}" type="pres">
      <dgm:prSet presAssocID="{C6FC329B-8898-44BD-B583-E7770B622448}" presName="childText" presStyleLbl="conFgAcc1" presStyleIdx="2" presStyleCnt="4">
        <dgm:presLayoutVars>
          <dgm:bulletEnabled val="1"/>
        </dgm:presLayoutVars>
      </dgm:prSet>
      <dgm:spPr/>
    </dgm:pt>
    <dgm:pt modelId="{937C335B-DEC1-48BA-8F81-618338155180}" type="pres">
      <dgm:prSet presAssocID="{99B6A1F9-3468-4ED5-9A12-EC0C6EA1BCB4}" presName="spaceBetweenRectangles" presStyleCnt="0"/>
      <dgm:spPr/>
    </dgm:pt>
    <dgm:pt modelId="{A4C4AF17-A3BF-4B92-94C4-18B497542503}" type="pres">
      <dgm:prSet presAssocID="{4EFEF58A-6E87-49AE-AC63-D834012AD7A3}" presName="parentLin" presStyleCnt="0"/>
      <dgm:spPr/>
    </dgm:pt>
    <dgm:pt modelId="{6A9B1349-B900-467C-A30A-0B4CD59EE5E9}" type="pres">
      <dgm:prSet presAssocID="{4EFEF58A-6E87-49AE-AC63-D834012AD7A3}" presName="parentLeftMargin" presStyleLbl="node1" presStyleIdx="2" presStyleCnt="4"/>
      <dgm:spPr/>
    </dgm:pt>
    <dgm:pt modelId="{4D54E0C1-5EC7-4B64-A5AC-BE1E8AAB2A8D}" type="pres">
      <dgm:prSet presAssocID="{4EFEF58A-6E87-49AE-AC63-D834012AD7A3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87B4197A-63E7-4394-9E67-54969B67E4CC}" type="pres">
      <dgm:prSet presAssocID="{4EFEF58A-6E87-49AE-AC63-D834012AD7A3}" presName="negativeSpace" presStyleCnt="0"/>
      <dgm:spPr/>
    </dgm:pt>
    <dgm:pt modelId="{EDC3CED1-0F19-40F1-B3C8-D2C3AAD05C0A}" type="pres">
      <dgm:prSet presAssocID="{4EFEF58A-6E87-49AE-AC63-D834012AD7A3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9F4AC405-F1AD-4391-8D7D-D35EBFC307BC}" type="presOf" srcId="{C6FC329B-8898-44BD-B583-E7770B622448}" destId="{78CD0716-0C2E-46AF-B404-823F38EED1FE}" srcOrd="0" destOrd="0" presId="urn:microsoft.com/office/officeart/2005/8/layout/list1"/>
    <dgm:cxn modelId="{834D1A07-B81D-450A-9342-32D220640B0C}" type="presOf" srcId="{2C2854C4-AEA4-4D3B-8927-9CBF9E75E059}" destId="{9C23FDBE-7036-4F7D-9255-11969C8C7EE8}" srcOrd="0" destOrd="0" presId="urn:microsoft.com/office/officeart/2005/8/layout/list1"/>
    <dgm:cxn modelId="{F025F90A-DAB6-49DB-A9A4-3BF516C16103}" srcId="{2C2854C4-AEA4-4D3B-8927-9CBF9E75E059}" destId="{DCDDAFC0-675C-4F84-B110-5AA5BF18FE93}" srcOrd="1" destOrd="0" parTransId="{F89C5A65-BCF3-46F2-90EE-DD8AB57185B8}" sibTransId="{0AD43BAD-E39D-4E4C-BFBD-CDA79701198E}"/>
    <dgm:cxn modelId="{41EE1E0C-0E6D-4819-B659-64BC23D71DA6}" type="presOf" srcId="{4DBC3659-9640-4876-84BE-3C8D4328F57C}" destId="{EDC3CED1-0F19-40F1-B3C8-D2C3AAD05C0A}" srcOrd="0" destOrd="0" presId="urn:microsoft.com/office/officeart/2005/8/layout/list1"/>
    <dgm:cxn modelId="{5F13D013-41E7-48F3-8DD5-7BF6438ECF3E}" type="presOf" srcId="{DCDDAFC0-675C-4F84-B110-5AA5BF18FE93}" destId="{75519B6E-256B-4743-9063-93FBB3411263}" srcOrd="1" destOrd="0" presId="urn:microsoft.com/office/officeart/2005/8/layout/list1"/>
    <dgm:cxn modelId="{0A544F1A-E5AA-4EE8-968C-88ADDA1DA2E9}" type="presOf" srcId="{DCDDAFC0-675C-4F84-B110-5AA5BF18FE93}" destId="{AF602B96-9FDC-48E4-A381-B2336D1C12E8}" srcOrd="0" destOrd="0" presId="urn:microsoft.com/office/officeart/2005/8/layout/list1"/>
    <dgm:cxn modelId="{8E681E35-D17E-44A1-8972-3324B2F4B22D}" type="presOf" srcId="{4EFEF58A-6E87-49AE-AC63-D834012AD7A3}" destId="{6A9B1349-B900-467C-A30A-0B4CD59EE5E9}" srcOrd="0" destOrd="0" presId="urn:microsoft.com/office/officeart/2005/8/layout/list1"/>
    <dgm:cxn modelId="{67DCF73D-C190-441F-A72C-7C5D9DF6A928}" srcId="{4EFEF58A-6E87-49AE-AC63-D834012AD7A3}" destId="{4DBC3659-9640-4876-84BE-3C8D4328F57C}" srcOrd="0" destOrd="0" parTransId="{0A5C6CF1-8DA2-447A-BB62-EC73BA11C041}" sibTransId="{FAEBA6A4-FF2F-4F07-848A-6219866DA078}"/>
    <dgm:cxn modelId="{88782F3E-7B2E-447F-8650-A1F7CAEC5818}" srcId="{2C2854C4-AEA4-4D3B-8927-9CBF9E75E059}" destId="{C6FC329B-8898-44BD-B583-E7770B622448}" srcOrd="2" destOrd="0" parTransId="{1C9546E9-51A6-4E3C-8D71-BE49F5DD48A2}" sibTransId="{99B6A1F9-3468-4ED5-9A12-EC0C6EA1BCB4}"/>
    <dgm:cxn modelId="{DB1C5969-2D32-4600-A341-E5B681442A25}" type="presOf" srcId="{71882F25-2146-4586-A134-EF2439048417}" destId="{FDB4E779-6047-4CDF-BA0E-21EED4E47D85}" srcOrd="0" destOrd="0" presId="urn:microsoft.com/office/officeart/2005/8/layout/list1"/>
    <dgm:cxn modelId="{7552C851-5C94-4079-B635-1536A0B34017}" type="presOf" srcId="{3D07F0A6-369A-4172-970D-BFF65C83EC42}" destId="{E2F150C7-75C1-401D-9C88-9BD4939C24FD}" srcOrd="0" destOrd="0" presId="urn:microsoft.com/office/officeart/2005/8/layout/list1"/>
    <dgm:cxn modelId="{4AF82C74-BFAF-40A7-BE4E-1995DBF8B527}" srcId="{EE20DF8F-215A-4F63-81C5-8ECD0B2B5106}" destId="{3D07F0A6-369A-4172-970D-BFF65C83EC42}" srcOrd="0" destOrd="0" parTransId="{BC4F13D6-079F-459A-8F0B-34E007001816}" sibTransId="{6EBD7811-3DD6-4DC6-975D-D14541FA0EA8}"/>
    <dgm:cxn modelId="{1F634D58-12C1-440D-BF1D-70B4C01C962E}" srcId="{DCDDAFC0-675C-4F84-B110-5AA5BF18FE93}" destId="{71882F25-2146-4586-A134-EF2439048417}" srcOrd="0" destOrd="0" parTransId="{8629B001-D491-4C9B-A638-460F23CC40AE}" sibTransId="{81AF3CA8-22E2-4C3E-9283-15AA216E843D}"/>
    <dgm:cxn modelId="{6E0D3199-5784-4FAF-91CA-DAED383E94F0}" srcId="{2C2854C4-AEA4-4D3B-8927-9CBF9E75E059}" destId="{4EFEF58A-6E87-49AE-AC63-D834012AD7A3}" srcOrd="3" destOrd="0" parTransId="{96CB979D-7EE0-4C18-9C21-7678842FAE29}" sibTransId="{6104C399-4B71-4DB3-865E-A9E9E1504E82}"/>
    <dgm:cxn modelId="{5012BA9E-6089-4D0E-B5FE-AA1310C9FEF2}" type="presOf" srcId="{EE20DF8F-215A-4F63-81C5-8ECD0B2B5106}" destId="{9F11B6C4-7022-4CF2-AADC-D0653353A2BA}" srcOrd="0" destOrd="0" presId="urn:microsoft.com/office/officeart/2005/8/layout/list1"/>
    <dgm:cxn modelId="{36B66EAD-7A41-4E72-BA93-24C59EDD26AA}" type="presOf" srcId="{C6FC329B-8898-44BD-B583-E7770B622448}" destId="{4D8C8DF1-8A2F-4097-B2DF-F6DACAC31F3F}" srcOrd="1" destOrd="0" presId="urn:microsoft.com/office/officeart/2005/8/layout/list1"/>
    <dgm:cxn modelId="{7697FCB9-C629-494F-9AAB-33939C59D155}" srcId="{2C2854C4-AEA4-4D3B-8927-9CBF9E75E059}" destId="{EE20DF8F-215A-4F63-81C5-8ECD0B2B5106}" srcOrd="0" destOrd="0" parTransId="{5B1CC599-C1CB-4187-B3AB-B9498C8A3DF5}" sibTransId="{E08B8752-3418-4428-A2F1-ADA167BA74A4}"/>
    <dgm:cxn modelId="{BF24E8D1-101F-40CA-81BF-3C6585B53BEA}" type="presOf" srcId="{EE20DF8F-215A-4F63-81C5-8ECD0B2B5106}" destId="{6DBCD95B-5E4B-491E-A7F4-DC1EB8D3B93C}" srcOrd="1" destOrd="0" presId="urn:microsoft.com/office/officeart/2005/8/layout/list1"/>
    <dgm:cxn modelId="{86D2C6D5-CB9A-4258-8FC5-95DC45AF0670}" type="presOf" srcId="{52905BA6-620B-419F-99FD-B1DB30F6D1F3}" destId="{0EF4A44D-12E1-4B3C-BA79-E0026D4BCE3D}" srcOrd="0" destOrd="0" presId="urn:microsoft.com/office/officeart/2005/8/layout/list1"/>
    <dgm:cxn modelId="{54ADA4DA-B5BF-4E43-9F15-252C04537E5F}" srcId="{C6FC329B-8898-44BD-B583-E7770B622448}" destId="{52905BA6-620B-419F-99FD-B1DB30F6D1F3}" srcOrd="0" destOrd="0" parTransId="{BD2A08F8-2B65-40E9-AE1C-0446E19599D6}" sibTransId="{4263938E-4891-4B20-B4B3-A7AFDEBAFDCE}"/>
    <dgm:cxn modelId="{A1E076F3-B406-4B02-9360-8220BC6BBEE9}" type="presOf" srcId="{4EFEF58A-6E87-49AE-AC63-D834012AD7A3}" destId="{4D54E0C1-5EC7-4B64-A5AC-BE1E8AAB2A8D}" srcOrd="1" destOrd="0" presId="urn:microsoft.com/office/officeart/2005/8/layout/list1"/>
    <dgm:cxn modelId="{A600F81E-A6D5-45F2-8300-7BA262A1B24A}" type="presParOf" srcId="{9C23FDBE-7036-4F7D-9255-11969C8C7EE8}" destId="{BC3679BD-7F8A-49EF-92FD-2097D130B7B2}" srcOrd="0" destOrd="0" presId="urn:microsoft.com/office/officeart/2005/8/layout/list1"/>
    <dgm:cxn modelId="{C4A7B694-11FE-435A-B42A-58E9561D72F1}" type="presParOf" srcId="{BC3679BD-7F8A-49EF-92FD-2097D130B7B2}" destId="{9F11B6C4-7022-4CF2-AADC-D0653353A2BA}" srcOrd="0" destOrd="0" presId="urn:microsoft.com/office/officeart/2005/8/layout/list1"/>
    <dgm:cxn modelId="{3DBA23FE-105C-4721-A758-E4855545D8CF}" type="presParOf" srcId="{BC3679BD-7F8A-49EF-92FD-2097D130B7B2}" destId="{6DBCD95B-5E4B-491E-A7F4-DC1EB8D3B93C}" srcOrd="1" destOrd="0" presId="urn:microsoft.com/office/officeart/2005/8/layout/list1"/>
    <dgm:cxn modelId="{EFD063F4-E98F-4E3E-B4FF-7319C044E7B7}" type="presParOf" srcId="{9C23FDBE-7036-4F7D-9255-11969C8C7EE8}" destId="{C2515064-F828-4DAE-A817-BC4A5F57E8E7}" srcOrd="1" destOrd="0" presId="urn:microsoft.com/office/officeart/2005/8/layout/list1"/>
    <dgm:cxn modelId="{B20CAEAD-FE74-42F4-A3B3-E3A4C7EBEB42}" type="presParOf" srcId="{9C23FDBE-7036-4F7D-9255-11969C8C7EE8}" destId="{E2F150C7-75C1-401D-9C88-9BD4939C24FD}" srcOrd="2" destOrd="0" presId="urn:microsoft.com/office/officeart/2005/8/layout/list1"/>
    <dgm:cxn modelId="{52E9123B-3927-4F48-9F5A-34F45A1B8F3E}" type="presParOf" srcId="{9C23FDBE-7036-4F7D-9255-11969C8C7EE8}" destId="{9F4E9989-D612-41BB-A5DB-DFACBBD058C2}" srcOrd="3" destOrd="0" presId="urn:microsoft.com/office/officeart/2005/8/layout/list1"/>
    <dgm:cxn modelId="{7ECA7D4F-A032-4116-95F0-3890BE469B9B}" type="presParOf" srcId="{9C23FDBE-7036-4F7D-9255-11969C8C7EE8}" destId="{4FE4BA7F-503C-4B06-8813-B45FD718AE6E}" srcOrd="4" destOrd="0" presId="urn:microsoft.com/office/officeart/2005/8/layout/list1"/>
    <dgm:cxn modelId="{091FDE75-E029-4076-8B2E-7A6B52FACC63}" type="presParOf" srcId="{4FE4BA7F-503C-4B06-8813-B45FD718AE6E}" destId="{AF602B96-9FDC-48E4-A381-B2336D1C12E8}" srcOrd="0" destOrd="0" presId="urn:microsoft.com/office/officeart/2005/8/layout/list1"/>
    <dgm:cxn modelId="{C7603580-FE05-4713-B0A6-767F433C7E83}" type="presParOf" srcId="{4FE4BA7F-503C-4B06-8813-B45FD718AE6E}" destId="{75519B6E-256B-4743-9063-93FBB3411263}" srcOrd="1" destOrd="0" presId="urn:microsoft.com/office/officeart/2005/8/layout/list1"/>
    <dgm:cxn modelId="{999BCD8A-576E-467F-A0BE-082131142BB0}" type="presParOf" srcId="{9C23FDBE-7036-4F7D-9255-11969C8C7EE8}" destId="{7CE74FDE-AD38-4F29-8DC3-355D22B2CC79}" srcOrd="5" destOrd="0" presId="urn:microsoft.com/office/officeart/2005/8/layout/list1"/>
    <dgm:cxn modelId="{4EF68058-AE6F-4037-A7C3-ED0FE79B9C4F}" type="presParOf" srcId="{9C23FDBE-7036-4F7D-9255-11969C8C7EE8}" destId="{FDB4E779-6047-4CDF-BA0E-21EED4E47D85}" srcOrd="6" destOrd="0" presId="urn:microsoft.com/office/officeart/2005/8/layout/list1"/>
    <dgm:cxn modelId="{A179AE76-4B88-4E30-9A84-BEAB9C30585A}" type="presParOf" srcId="{9C23FDBE-7036-4F7D-9255-11969C8C7EE8}" destId="{8C07EEAE-17B3-4CA4-B08D-C5675256DE46}" srcOrd="7" destOrd="0" presId="urn:microsoft.com/office/officeart/2005/8/layout/list1"/>
    <dgm:cxn modelId="{A8B99E2D-EAE0-40E4-B196-58D02F9DF6AF}" type="presParOf" srcId="{9C23FDBE-7036-4F7D-9255-11969C8C7EE8}" destId="{662BA76E-4BEE-40E9-90B4-DB0D258117DC}" srcOrd="8" destOrd="0" presId="urn:microsoft.com/office/officeart/2005/8/layout/list1"/>
    <dgm:cxn modelId="{47F8324F-9F94-4323-A3F4-7BC8721DE7F4}" type="presParOf" srcId="{662BA76E-4BEE-40E9-90B4-DB0D258117DC}" destId="{78CD0716-0C2E-46AF-B404-823F38EED1FE}" srcOrd="0" destOrd="0" presId="urn:microsoft.com/office/officeart/2005/8/layout/list1"/>
    <dgm:cxn modelId="{8BD48907-75D3-4123-B8E8-F836425CBD51}" type="presParOf" srcId="{662BA76E-4BEE-40E9-90B4-DB0D258117DC}" destId="{4D8C8DF1-8A2F-4097-B2DF-F6DACAC31F3F}" srcOrd="1" destOrd="0" presId="urn:microsoft.com/office/officeart/2005/8/layout/list1"/>
    <dgm:cxn modelId="{B7AAB83C-5399-4902-A643-094E2583D029}" type="presParOf" srcId="{9C23FDBE-7036-4F7D-9255-11969C8C7EE8}" destId="{B8C7D3B4-F63D-4114-814D-8E2EE1806EED}" srcOrd="9" destOrd="0" presId="urn:microsoft.com/office/officeart/2005/8/layout/list1"/>
    <dgm:cxn modelId="{03B7F780-D7A5-4A1B-A1F8-70885EE525AC}" type="presParOf" srcId="{9C23FDBE-7036-4F7D-9255-11969C8C7EE8}" destId="{0EF4A44D-12E1-4B3C-BA79-E0026D4BCE3D}" srcOrd="10" destOrd="0" presId="urn:microsoft.com/office/officeart/2005/8/layout/list1"/>
    <dgm:cxn modelId="{D574BC1F-79C1-40BA-97B7-69EA4E151C57}" type="presParOf" srcId="{9C23FDBE-7036-4F7D-9255-11969C8C7EE8}" destId="{937C335B-DEC1-48BA-8F81-618338155180}" srcOrd="11" destOrd="0" presId="urn:microsoft.com/office/officeart/2005/8/layout/list1"/>
    <dgm:cxn modelId="{391351DA-7ECC-4D04-85BE-9AB0C8AADF50}" type="presParOf" srcId="{9C23FDBE-7036-4F7D-9255-11969C8C7EE8}" destId="{A4C4AF17-A3BF-4B92-94C4-18B497542503}" srcOrd="12" destOrd="0" presId="urn:microsoft.com/office/officeart/2005/8/layout/list1"/>
    <dgm:cxn modelId="{FC285467-CEBD-4CA3-AD59-D3E808693976}" type="presParOf" srcId="{A4C4AF17-A3BF-4B92-94C4-18B497542503}" destId="{6A9B1349-B900-467C-A30A-0B4CD59EE5E9}" srcOrd="0" destOrd="0" presId="urn:microsoft.com/office/officeart/2005/8/layout/list1"/>
    <dgm:cxn modelId="{7234B749-CDE1-4D1E-8346-B92114069BB0}" type="presParOf" srcId="{A4C4AF17-A3BF-4B92-94C4-18B497542503}" destId="{4D54E0C1-5EC7-4B64-A5AC-BE1E8AAB2A8D}" srcOrd="1" destOrd="0" presId="urn:microsoft.com/office/officeart/2005/8/layout/list1"/>
    <dgm:cxn modelId="{8FD8302A-167B-4AD7-B9E1-78050E6AA837}" type="presParOf" srcId="{9C23FDBE-7036-4F7D-9255-11969C8C7EE8}" destId="{87B4197A-63E7-4394-9E67-54969B67E4CC}" srcOrd="13" destOrd="0" presId="urn:microsoft.com/office/officeart/2005/8/layout/list1"/>
    <dgm:cxn modelId="{E8602533-7001-4AB5-9859-8F66A6AA0042}" type="presParOf" srcId="{9C23FDBE-7036-4F7D-9255-11969C8C7EE8}" destId="{EDC3CED1-0F19-40F1-B3C8-D2C3AAD05C0A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C2854C4-AEA4-4D3B-8927-9CBF9E75E059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hu-HU"/>
        </a:p>
      </dgm:t>
    </dgm:pt>
    <dgm:pt modelId="{DCDDAFC0-675C-4F84-B110-5AA5BF18FE93}">
      <dgm:prSet phldrT="[Szöveg]"/>
      <dgm:spPr/>
      <dgm:t>
        <a:bodyPr/>
        <a:lstStyle/>
        <a:p>
          <a:r>
            <a:rPr lang="hu-HU" b="1" dirty="0"/>
            <a:t>2023. június 1.</a:t>
          </a:r>
        </a:p>
      </dgm:t>
    </dgm:pt>
    <dgm:pt modelId="{F89C5A65-BCF3-46F2-90EE-DD8AB57185B8}" type="parTrans" cxnId="{F025F90A-DAB6-49DB-A9A4-3BF516C16103}">
      <dgm:prSet/>
      <dgm:spPr/>
      <dgm:t>
        <a:bodyPr/>
        <a:lstStyle/>
        <a:p>
          <a:endParaRPr lang="hu-HU" b="1"/>
        </a:p>
      </dgm:t>
    </dgm:pt>
    <dgm:pt modelId="{0AD43BAD-E39D-4E4C-BFBD-CDA79701198E}" type="sibTrans" cxnId="{F025F90A-DAB6-49DB-A9A4-3BF516C16103}">
      <dgm:prSet/>
      <dgm:spPr/>
      <dgm:t>
        <a:bodyPr/>
        <a:lstStyle/>
        <a:p>
          <a:endParaRPr lang="hu-HU" b="1"/>
        </a:p>
      </dgm:t>
    </dgm:pt>
    <dgm:pt modelId="{71882F25-2146-4586-A134-EF2439048417}">
      <dgm:prSet phldrT="[Szöveg]"/>
      <dgm:spPr/>
      <dgm:t>
        <a:bodyPr/>
        <a:lstStyle/>
        <a:p>
          <a:r>
            <a:rPr lang="hu-HU" b="1" dirty="0"/>
            <a:t>Jogorvoslati eljárás befejezése (a benyújtott kérelmek alapján)</a:t>
          </a:r>
        </a:p>
      </dgm:t>
    </dgm:pt>
    <dgm:pt modelId="{8629B001-D491-4C9B-A638-460F23CC40AE}" type="parTrans" cxnId="{1F634D58-12C1-440D-BF1D-70B4C01C962E}">
      <dgm:prSet/>
      <dgm:spPr/>
      <dgm:t>
        <a:bodyPr/>
        <a:lstStyle/>
        <a:p>
          <a:endParaRPr lang="hu-HU" b="1"/>
        </a:p>
      </dgm:t>
    </dgm:pt>
    <dgm:pt modelId="{81AF3CA8-22E2-4C3E-9283-15AA216E843D}" type="sibTrans" cxnId="{1F634D58-12C1-440D-BF1D-70B4C01C962E}">
      <dgm:prSet/>
      <dgm:spPr/>
      <dgm:t>
        <a:bodyPr/>
        <a:lstStyle/>
        <a:p>
          <a:endParaRPr lang="hu-HU" b="1"/>
        </a:p>
      </dgm:t>
    </dgm:pt>
    <dgm:pt modelId="{EE20DF8F-215A-4F63-81C5-8ECD0B2B5106}">
      <dgm:prSet phldrT="[Szöveg]"/>
      <dgm:spPr/>
      <dgm:t>
        <a:bodyPr/>
        <a:lstStyle/>
        <a:p>
          <a:r>
            <a:rPr lang="hu-HU" b="1" i="0" u="none" dirty="0"/>
            <a:t>2023. május 08.-aug.31.</a:t>
          </a:r>
          <a:endParaRPr lang="hu-HU" b="1" dirty="0"/>
        </a:p>
      </dgm:t>
    </dgm:pt>
    <dgm:pt modelId="{5B1CC599-C1CB-4187-B3AB-B9498C8A3DF5}" type="parTrans" cxnId="{7697FCB9-C629-494F-9AAB-33939C59D155}">
      <dgm:prSet/>
      <dgm:spPr/>
      <dgm:t>
        <a:bodyPr/>
        <a:lstStyle/>
        <a:p>
          <a:endParaRPr lang="hu-HU" b="1"/>
        </a:p>
      </dgm:t>
    </dgm:pt>
    <dgm:pt modelId="{E08B8752-3418-4428-A2F1-ADA167BA74A4}" type="sibTrans" cxnId="{7697FCB9-C629-494F-9AAB-33939C59D155}">
      <dgm:prSet/>
      <dgm:spPr/>
      <dgm:t>
        <a:bodyPr/>
        <a:lstStyle/>
        <a:p>
          <a:endParaRPr lang="hu-HU" b="1"/>
        </a:p>
      </dgm:t>
    </dgm:pt>
    <dgm:pt modelId="{3D07F0A6-369A-4172-970D-BFF65C83EC42}">
      <dgm:prSet phldrT="[Szöveg]"/>
      <dgm:spPr/>
      <dgm:t>
        <a:bodyPr/>
        <a:lstStyle/>
        <a:p>
          <a:r>
            <a:rPr lang="hu-HU" b="1" dirty="0"/>
            <a:t>Rendkívüli felvételi eljárás</a:t>
          </a:r>
        </a:p>
      </dgm:t>
    </dgm:pt>
    <dgm:pt modelId="{BC4F13D6-079F-459A-8F0B-34E007001816}" type="parTrans" cxnId="{4AF82C74-BFAF-40A7-BE4E-1995DBF8B527}">
      <dgm:prSet/>
      <dgm:spPr/>
      <dgm:t>
        <a:bodyPr/>
        <a:lstStyle/>
        <a:p>
          <a:endParaRPr lang="hu-HU" b="1"/>
        </a:p>
      </dgm:t>
    </dgm:pt>
    <dgm:pt modelId="{6EBD7811-3DD6-4DC6-975D-D14541FA0EA8}" type="sibTrans" cxnId="{4AF82C74-BFAF-40A7-BE4E-1995DBF8B527}">
      <dgm:prSet/>
      <dgm:spPr/>
      <dgm:t>
        <a:bodyPr/>
        <a:lstStyle/>
        <a:p>
          <a:endParaRPr lang="hu-HU" b="1"/>
        </a:p>
      </dgm:t>
    </dgm:pt>
    <dgm:pt modelId="{C6FC329B-8898-44BD-B583-E7770B622448}">
      <dgm:prSet phldrT="[Szöveg]"/>
      <dgm:spPr/>
      <dgm:t>
        <a:bodyPr/>
        <a:lstStyle/>
        <a:p>
          <a:r>
            <a:rPr lang="hu-HU" b="1" dirty="0"/>
            <a:t>2023. június 21-23.</a:t>
          </a:r>
        </a:p>
      </dgm:t>
    </dgm:pt>
    <dgm:pt modelId="{1C9546E9-51A6-4E3C-8D71-BE49F5DD48A2}" type="parTrans" cxnId="{88782F3E-7B2E-447F-8650-A1F7CAEC5818}">
      <dgm:prSet/>
      <dgm:spPr/>
      <dgm:t>
        <a:bodyPr/>
        <a:lstStyle/>
        <a:p>
          <a:endParaRPr lang="hu-HU" b="1"/>
        </a:p>
      </dgm:t>
    </dgm:pt>
    <dgm:pt modelId="{99B6A1F9-3468-4ED5-9A12-EC0C6EA1BCB4}" type="sibTrans" cxnId="{88782F3E-7B2E-447F-8650-A1F7CAEC5818}">
      <dgm:prSet/>
      <dgm:spPr/>
      <dgm:t>
        <a:bodyPr/>
        <a:lstStyle/>
        <a:p>
          <a:endParaRPr lang="hu-HU" b="1"/>
        </a:p>
      </dgm:t>
    </dgm:pt>
    <dgm:pt modelId="{52905BA6-620B-419F-99FD-B1DB30F6D1F3}">
      <dgm:prSet phldrT="[Szöveg]"/>
      <dgm:spPr/>
      <dgm:t>
        <a:bodyPr/>
        <a:lstStyle/>
        <a:p>
          <a:r>
            <a:rPr lang="hu-HU" b="1" i="0" u="none" dirty="0"/>
            <a:t>Beiratkozás a középfokú iskolákba</a:t>
          </a:r>
          <a:endParaRPr lang="hu-HU" b="1" dirty="0"/>
        </a:p>
      </dgm:t>
    </dgm:pt>
    <dgm:pt modelId="{BD2A08F8-2B65-40E9-AE1C-0446E19599D6}" type="parTrans" cxnId="{54ADA4DA-B5BF-4E43-9F15-252C04537E5F}">
      <dgm:prSet/>
      <dgm:spPr/>
      <dgm:t>
        <a:bodyPr/>
        <a:lstStyle/>
        <a:p>
          <a:endParaRPr lang="hu-HU" b="1"/>
        </a:p>
      </dgm:t>
    </dgm:pt>
    <dgm:pt modelId="{4263938E-4891-4B20-B4B3-A7AFDEBAFDCE}" type="sibTrans" cxnId="{54ADA4DA-B5BF-4E43-9F15-252C04537E5F}">
      <dgm:prSet/>
      <dgm:spPr/>
      <dgm:t>
        <a:bodyPr/>
        <a:lstStyle/>
        <a:p>
          <a:endParaRPr lang="hu-HU" b="1"/>
        </a:p>
      </dgm:t>
    </dgm:pt>
    <dgm:pt modelId="{9280B9F5-A6E7-4437-9DBA-348012A5BC6E}">
      <dgm:prSet phldrT="[Szöveg]"/>
      <dgm:spPr/>
      <dgm:t>
        <a:bodyPr/>
        <a:lstStyle/>
        <a:p>
          <a:r>
            <a:rPr lang="hu-HU" b="1" dirty="0"/>
            <a:t>Az üresen maradt férőhelyek meghirdetése</a:t>
          </a:r>
        </a:p>
      </dgm:t>
    </dgm:pt>
    <dgm:pt modelId="{7CBD6C29-C0FB-41E2-ABC7-0015A1E2048F}" type="parTrans" cxnId="{B30E6902-EF8E-4245-9279-6D27B04D3890}">
      <dgm:prSet/>
      <dgm:spPr/>
      <dgm:t>
        <a:bodyPr/>
        <a:lstStyle/>
        <a:p>
          <a:endParaRPr lang="hu-HU"/>
        </a:p>
      </dgm:t>
    </dgm:pt>
    <dgm:pt modelId="{A201B692-C909-43DE-8E7F-26040378432D}" type="sibTrans" cxnId="{B30E6902-EF8E-4245-9279-6D27B04D3890}">
      <dgm:prSet/>
      <dgm:spPr/>
      <dgm:t>
        <a:bodyPr/>
        <a:lstStyle/>
        <a:p>
          <a:endParaRPr lang="hu-HU"/>
        </a:p>
      </dgm:t>
    </dgm:pt>
    <dgm:pt modelId="{9C23FDBE-7036-4F7D-9255-11969C8C7EE8}" type="pres">
      <dgm:prSet presAssocID="{2C2854C4-AEA4-4D3B-8927-9CBF9E75E059}" presName="linear" presStyleCnt="0">
        <dgm:presLayoutVars>
          <dgm:dir/>
          <dgm:animLvl val="lvl"/>
          <dgm:resizeHandles val="exact"/>
        </dgm:presLayoutVars>
      </dgm:prSet>
      <dgm:spPr/>
    </dgm:pt>
    <dgm:pt modelId="{BC3679BD-7F8A-49EF-92FD-2097D130B7B2}" type="pres">
      <dgm:prSet presAssocID="{EE20DF8F-215A-4F63-81C5-8ECD0B2B5106}" presName="parentLin" presStyleCnt="0"/>
      <dgm:spPr/>
    </dgm:pt>
    <dgm:pt modelId="{9F11B6C4-7022-4CF2-AADC-D0653353A2BA}" type="pres">
      <dgm:prSet presAssocID="{EE20DF8F-215A-4F63-81C5-8ECD0B2B5106}" presName="parentLeftMargin" presStyleLbl="node1" presStyleIdx="0" presStyleCnt="3"/>
      <dgm:spPr/>
    </dgm:pt>
    <dgm:pt modelId="{6DBCD95B-5E4B-491E-A7F4-DC1EB8D3B93C}" type="pres">
      <dgm:prSet presAssocID="{EE20DF8F-215A-4F63-81C5-8ECD0B2B510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2515064-F828-4DAE-A817-BC4A5F57E8E7}" type="pres">
      <dgm:prSet presAssocID="{EE20DF8F-215A-4F63-81C5-8ECD0B2B5106}" presName="negativeSpace" presStyleCnt="0"/>
      <dgm:spPr/>
    </dgm:pt>
    <dgm:pt modelId="{E2F150C7-75C1-401D-9C88-9BD4939C24FD}" type="pres">
      <dgm:prSet presAssocID="{EE20DF8F-215A-4F63-81C5-8ECD0B2B5106}" presName="childText" presStyleLbl="conFgAcc1" presStyleIdx="0" presStyleCnt="3">
        <dgm:presLayoutVars>
          <dgm:bulletEnabled val="1"/>
        </dgm:presLayoutVars>
      </dgm:prSet>
      <dgm:spPr/>
    </dgm:pt>
    <dgm:pt modelId="{9F4E9989-D612-41BB-A5DB-DFACBBD058C2}" type="pres">
      <dgm:prSet presAssocID="{E08B8752-3418-4428-A2F1-ADA167BA74A4}" presName="spaceBetweenRectangles" presStyleCnt="0"/>
      <dgm:spPr/>
    </dgm:pt>
    <dgm:pt modelId="{4FE4BA7F-503C-4B06-8813-B45FD718AE6E}" type="pres">
      <dgm:prSet presAssocID="{DCDDAFC0-675C-4F84-B110-5AA5BF18FE93}" presName="parentLin" presStyleCnt="0"/>
      <dgm:spPr/>
    </dgm:pt>
    <dgm:pt modelId="{AF602B96-9FDC-48E4-A381-B2336D1C12E8}" type="pres">
      <dgm:prSet presAssocID="{DCDDAFC0-675C-4F84-B110-5AA5BF18FE93}" presName="parentLeftMargin" presStyleLbl="node1" presStyleIdx="0" presStyleCnt="3"/>
      <dgm:spPr/>
    </dgm:pt>
    <dgm:pt modelId="{75519B6E-256B-4743-9063-93FBB3411263}" type="pres">
      <dgm:prSet presAssocID="{DCDDAFC0-675C-4F84-B110-5AA5BF18FE9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CE74FDE-AD38-4F29-8DC3-355D22B2CC79}" type="pres">
      <dgm:prSet presAssocID="{DCDDAFC0-675C-4F84-B110-5AA5BF18FE93}" presName="negativeSpace" presStyleCnt="0"/>
      <dgm:spPr/>
    </dgm:pt>
    <dgm:pt modelId="{FDB4E779-6047-4CDF-BA0E-21EED4E47D85}" type="pres">
      <dgm:prSet presAssocID="{DCDDAFC0-675C-4F84-B110-5AA5BF18FE93}" presName="childText" presStyleLbl="conFgAcc1" presStyleIdx="1" presStyleCnt="3">
        <dgm:presLayoutVars>
          <dgm:bulletEnabled val="1"/>
        </dgm:presLayoutVars>
      </dgm:prSet>
      <dgm:spPr/>
    </dgm:pt>
    <dgm:pt modelId="{8C07EEAE-17B3-4CA4-B08D-C5675256DE46}" type="pres">
      <dgm:prSet presAssocID="{0AD43BAD-E39D-4E4C-BFBD-CDA79701198E}" presName="spaceBetweenRectangles" presStyleCnt="0"/>
      <dgm:spPr/>
    </dgm:pt>
    <dgm:pt modelId="{662BA76E-4BEE-40E9-90B4-DB0D258117DC}" type="pres">
      <dgm:prSet presAssocID="{C6FC329B-8898-44BD-B583-E7770B622448}" presName="parentLin" presStyleCnt="0"/>
      <dgm:spPr/>
    </dgm:pt>
    <dgm:pt modelId="{78CD0716-0C2E-46AF-B404-823F38EED1FE}" type="pres">
      <dgm:prSet presAssocID="{C6FC329B-8898-44BD-B583-E7770B622448}" presName="parentLeftMargin" presStyleLbl="node1" presStyleIdx="1" presStyleCnt="3"/>
      <dgm:spPr/>
    </dgm:pt>
    <dgm:pt modelId="{4D8C8DF1-8A2F-4097-B2DF-F6DACAC31F3F}" type="pres">
      <dgm:prSet presAssocID="{C6FC329B-8898-44BD-B583-E7770B622448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B8C7D3B4-F63D-4114-814D-8E2EE1806EED}" type="pres">
      <dgm:prSet presAssocID="{C6FC329B-8898-44BD-B583-E7770B622448}" presName="negativeSpace" presStyleCnt="0"/>
      <dgm:spPr/>
    </dgm:pt>
    <dgm:pt modelId="{0EF4A44D-12E1-4B3C-BA79-E0026D4BCE3D}" type="pres">
      <dgm:prSet presAssocID="{C6FC329B-8898-44BD-B583-E7770B622448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B30E6902-EF8E-4245-9279-6D27B04D3890}" srcId="{EE20DF8F-215A-4F63-81C5-8ECD0B2B5106}" destId="{9280B9F5-A6E7-4437-9DBA-348012A5BC6E}" srcOrd="1" destOrd="0" parTransId="{7CBD6C29-C0FB-41E2-ABC7-0015A1E2048F}" sibTransId="{A201B692-C909-43DE-8E7F-26040378432D}"/>
    <dgm:cxn modelId="{9F4AC405-F1AD-4391-8D7D-D35EBFC307BC}" type="presOf" srcId="{C6FC329B-8898-44BD-B583-E7770B622448}" destId="{78CD0716-0C2E-46AF-B404-823F38EED1FE}" srcOrd="0" destOrd="0" presId="urn:microsoft.com/office/officeart/2005/8/layout/list1"/>
    <dgm:cxn modelId="{834D1A07-B81D-450A-9342-32D220640B0C}" type="presOf" srcId="{2C2854C4-AEA4-4D3B-8927-9CBF9E75E059}" destId="{9C23FDBE-7036-4F7D-9255-11969C8C7EE8}" srcOrd="0" destOrd="0" presId="urn:microsoft.com/office/officeart/2005/8/layout/list1"/>
    <dgm:cxn modelId="{F025F90A-DAB6-49DB-A9A4-3BF516C16103}" srcId="{2C2854C4-AEA4-4D3B-8927-9CBF9E75E059}" destId="{DCDDAFC0-675C-4F84-B110-5AA5BF18FE93}" srcOrd="1" destOrd="0" parTransId="{F89C5A65-BCF3-46F2-90EE-DD8AB57185B8}" sibTransId="{0AD43BAD-E39D-4E4C-BFBD-CDA79701198E}"/>
    <dgm:cxn modelId="{5F13D013-41E7-48F3-8DD5-7BF6438ECF3E}" type="presOf" srcId="{DCDDAFC0-675C-4F84-B110-5AA5BF18FE93}" destId="{75519B6E-256B-4743-9063-93FBB3411263}" srcOrd="1" destOrd="0" presId="urn:microsoft.com/office/officeart/2005/8/layout/list1"/>
    <dgm:cxn modelId="{0A544F1A-E5AA-4EE8-968C-88ADDA1DA2E9}" type="presOf" srcId="{DCDDAFC0-675C-4F84-B110-5AA5BF18FE93}" destId="{AF602B96-9FDC-48E4-A381-B2336D1C12E8}" srcOrd="0" destOrd="0" presId="urn:microsoft.com/office/officeart/2005/8/layout/list1"/>
    <dgm:cxn modelId="{88782F3E-7B2E-447F-8650-A1F7CAEC5818}" srcId="{2C2854C4-AEA4-4D3B-8927-9CBF9E75E059}" destId="{C6FC329B-8898-44BD-B583-E7770B622448}" srcOrd="2" destOrd="0" parTransId="{1C9546E9-51A6-4E3C-8D71-BE49F5DD48A2}" sibTransId="{99B6A1F9-3468-4ED5-9A12-EC0C6EA1BCB4}"/>
    <dgm:cxn modelId="{DB1C5969-2D32-4600-A341-E5B681442A25}" type="presOf" srcId="{71882F25-2146-4586-A134-EF2439048417}" destId="{FDB4E779-6047-4CDF-BA0E-21EED4E47D85}" srcOrd="0" destOrd="0" presId="urn:microsoft.com/office/officeart/2005/8/layout/list1"/>
    <dgm:cxn modelId="{63E73A6D-2503-41C0-967E-611F17D997C8}" type="presOf" srcId="{9280B9F5-A6E7-4437-9DBA-348012A5BC6E}" destId="{E2F150C7-75C1-401D-9C88-9BD4939C24FD}" srcOrd="0" destOrd="1" presId="urn:microsoft.com/office/officeart/2005/8/layout/list1"/>
    <dgm:cxn modelId="{7552C851-5C94-4079-B635-1536A0B34017}" type="presOf" srcId="{3D07F0A6-369A-4172-970D-BFF65C83EC42}" destId="{E2F150C7-75C1-401D-9C88-9BD4939C24FD}" srcOrd="0" destOrd="0" presId="urn:microsoft.com/office/officeart/2005/8/layout/list1"/>
    <dgm:cxn modelId="{4AF82C74-BFAF-40A7-BE4E-1995DBF8B527}" srcId="{EE20DF8F-215A-4F63-81C5-8ECD0B2B5106}" destId="{3D07F0A6-369A-4172-970D-BFF65C83EC42}" srcOrd="0" destOrd="0" parTransId="{BC4F13D6-079F-459A-8F0B-34E007001816}" sibTransId="{6EBD7811-3DD6-4DC6-975D-D14541FA0EA8}"/>
    <dgm:cxn modelId="{1F634D58-12C1-440D-BF1D-70B4C01C962E}" srcId="{DCDDAFC0-675C-4F84-B110-5AA5BF18FE93}" destId="{71882F25-2146-4586-A134-EF2439048417}" srcOrd="0" destOrd="0" parTransId="{8629B001-D491-4C9B-A638-460F23CC40AE}" sibTransId="{81AF3CA8-22E2-4C3E-9283-15AA216E843D}"/>
    <dgm:cxn modelId="{5012BA9E-6089-4D0E-B5FE-AA1310C9FEF2}" type="presOf" srcId="{EE20DF8F-215A-4F63-81C5-8ECD0B2B5106}" destId="{9F11B6C4-7022-4CF2-AADC-D0653353A2BA}" srcOrd="0" destOrd="0" presId="urn:microsoft.com/office/officeart/2005/8/layout/list1"/>
    <dgm:cxn modelId="{36B66EAD-7A41-4E72-BA93-24C59EDD26AA}" type="presOf" srcId="{C6FC329B-8898-44BD-B583-E7770B622448}" destId="{4D8C8DF1-8A2F-4097-B2DF-F6DACAC31F3F}" srcOrd="1" destOrd="0" presId="urn:microsoft.com/office/officeart/2005/8/layout/list1"/>
    <dgm:cxn modelId="{7697FCB9-C629-494F-9AAB-33939C59D155}" srcId="{2C2854C4-AEA4-4D3B-8927-9CBF9E75E059}" destId="{EE20DF8F-215A-4F63-81C5-8ECD0B2B5106}" srcOrd="0" destOrd="0" parTransId="{5B1CC599-C1CB-4187-B3AB-B9498C8A3DF5}" sibTransId="{E08B8752-3418-4428-A2F1-ADA167BA74A4}"/>
    <dgm:cxn modelId="{BF24E8D1-101F-40CA-81BF-3C6585B53BEA}" type="presOf" srcId="{EE20DF8F-215A-4F63-81C5-8ECD0B2B5106}" destId="{6DBCD95B-5E4B-491E-A7F4-DC1EB8D3B93C}" srcOrd="1" destOrd="0" presId="urn:microsoft.com/office/officeart/2005/8/layout/list1"/>
    <dgm:cxn modelId="{86D2C6D5-CB9A-4258-8FC5-95DC45AF0670}" type="presOf" srcId="{52905BA6-620B-419F-99FD-B1DB30F6D1F3}" destId="{0EF4A44D-12E1-4B3C-BA79-E0026D4BCE3D}" srcOrd="0" destOrd="0" presId="urn:microsoft.com/office/officeart/2005/8/layout/list1"/>
    <dgm:cxn modelId="{54ADA4DA-B5BF-4E43-9F15-252C04537E5F}" srcId="{C6FC329B-8898-44BD-B583-E7770B622448}" destId="{52905BA6-620B-419F-99FD-B1DB30F6D1F3}" srcOrd="0" destOrd="0" parTransId="{BD2A08F8-2B65-40E9-AE1C-0446E19599D6}" sibTransId="{4263938E-4891-4B20-B4B3-A7AFDEBAFDCE}"/>
    <dgm:cxn modelId="{A600F81E-A6D5-45F2-8300-7BA262A1B24A}" type="presParOf" srcId="{9C23FDBE-7036-4F7D-9255-11969C8C7EE8}" destId="{BC3679BD-7F8A-49EF-92FD-2097D130B7B2}" srcOrd="0" destOrd="0" presId="urn:microsoft.com/office/officeart/2005/8/layout/list1"/>
    <dgm:cxn modelId="{C4A7B694-11FE-435A-B42A-58E9561D72F1}" type="presParOf" srcId="{BC3679BD-7F8A-49EF-92FD-2097D130B7B2}" destId="{9F11B6C4-7022-4CF2-AADC-D0653353A2BA}" srcOrd="0" destOrd="0" presId="urn:microsoft.com/office/officeart/2005/8/layout/list1"/>
    <dgm:cxn modelId="{3DBA23FE-105C-4721-A758-E4855545D8CF}" type="presParOf" srcId="{BC3679BD-7F8A-49EF-92FD-2097D130B7B2}" destId="{6DBCD95B-5E4B-491E-A7F4-DC1EB8D3B93C}" srcOrd="1" destOrd="0" presId="urn:microsoft.com/office/officeart/2005/8/layout/list1"/>
    <dgm:cxn modelId="{EFD063F4-E98F-4E3E-B4FF-7319C044E7B7}" type="presParOf" srcId="{9C23FDBE-7036-4F7D-9255-11969C8C7EE8}" destId="{C2515064-F828-4DAE-A817-BC4A5F57E8E7}" srcOrd="1" destOrd="0" presId="urn:microsoft.com/office/officeart/2005/8/layout/list1"/>
    <dgm:cxn modelId="{B20CAEAD-FE74-42F4-A3B3-E3A4C7EBEB42}" type="presParOf" srcId="{9C23FDBE-7036-4F7D-9255-11969C8C7EE8}" destId="{E2F150C7-75C1-401D-9C88-9BD4939C24FD}" srcOrd="2" destOrd="0" presId="urn:microsoft.com/office/officeart/2005/8/layout/list1"/>
    <dgm:cxn modelId="{52E9123B-3927-4F48-9F5A-34F45A1B8F3E}" type="presParOf" srcId="{9C23FDBE-7036-4F7D-9255-11969C8C7EE8}" destId="{9F4E9989-D612-41BB-A5DB-DFACBBD058C2}" srcOrd="3" destOrd="0" presId="urn:microsoft.com/office/officeart/2005/8/layout/list1"/>
    <dgm:cxn modelId="{7ECA7D4F-A032-4116-95F0-3890BE469B9B}" type="presParOf" srcId="{9C23FDBE-7036-4F7D-9255-11969C8C7EE8}" destId="{4FE4BA7F-503C-4B06-8813-B45FD718AE6E}" srcOrd="4" destOrd="0" presId="urn:microsoft.com/office/officeart/2005/8/layout/list1"/>
    <dgm:cxn modelId="{091FDE75-E029-4076-8B2E-7A6B52FACC63}" type="presParOf" srcId="{4FE4BA7F-503C-4B06-8813-B45FD718AE6E}" destId="{AF602B96-9FDC-48E4-A381-B2336D1C12E8}" srcOrd="0" destOrd="0" presId="urn:microsoft.com/office/officeart/2005/8/layout/list1"/>
    <dgm:cxn modelId="{C7603580-FE05-4713-B0A6-767F433C7E83}" type="presParOf" srcId="{4FE4BA7F-503C-4B06-8813-B45FD718AE6E}" destId="{75519B6E-256B-4743-9063-93FBB3411263}" srcOrd="1" destOrd="0" presId="urn:microsoft.com/office/officeart/2005/8/layout/list1"/>
    <dgm:cxn modelId="{999BCD8A-576E-467F-A0BE-082131142BB0}" type="presParOf" srcId="{9C23FDBE-7036-4F7D-9255-11969C8C7EE8}" destId="{7CE74FDE-AD38-4F29-8DC3-355D22B2CC79}" srcOrd="5" destOrd="0" presId="urn:microsoft.com/office/officeart/2005/8/layout/list1"/>
    <dgm:cxn modelId="{4EF68058-AE6F-4037-A7C3-ED0FE79B9C4F}" type="presParOf" srcId="{9C23FDBE-7036-4F7D-9255-11969C8C7EE8}" destId="{FDB4E779-6047-4CDF-BA0E-21EED4E47D85}" srcOrd="6" destOrd="0" presId="urn:microsoft.com/office/officeart/2005/8/layout/list1"/>
    <dgm:cxn modelId="{A179AE76-4B88-4E30-9A84-BEAB9C30585A}" type="presParOf" srcId="{9C23FDBE-7036-4F7D-9255-11969C8C7EE8}" destId="{8C07EEAE-17B3-4CA4-B08D-C5675256DE46}" srcOrd="7" destOrd="0" presId="urn:microsoft.com/office/officeart/2005/8/layout/list1"/>
    <dgm:cxn modelId="{A8B99E2D-EAE0-40E4-B196-58D02F9DF6AF}" type="presParOf" srcId="{9C23FDBE-7036-4F7D-9255-11969C8C7EE8}" destId="{662BA76E-4BEE-40E9-90B4-DB0D258117DC}" srcOrd="8" destOrd="0" presId="urn:microsoft.com/office/officeart/2005/8/layout/list1"/>
    <dgm:cxn modelId="{47F8324F-9F94-4323-A3F4-7BC8721DE7F4}" type="presParOf" srcId="{662BA76E-4BEE-40E9-90B4-DB0D258117DC}" destId="{78CD0716-0C2E-46AF-B404-823F38EED1FE}" srcOrd="0" destOrd="0" presId="urn:microsoft.com/office/officeart/2005/8/layout/list1"/>
    <dgm:cxn modelId="{8BD48907-75D3-4123-B8E8-F836425CBD51}" type="presParOf" srcId="{662BA76E-4BEE-40E9-90B4-DB0D258117DC}" destId="{4D8C8DF1-8A2F-4097-B2DF-F6DACAC31F3F}" srcOrd="1" destOrd="0" presId="urn:microsoft.com/office/officeart/2005/8/layout/list1"/>
    <dgm:cxn modelId="{B7AAB83C-5399-4902-A643-094E2583D029}" type="presParOf" srcId="{9C23FDBE-7036-4F7D-9255-11969C8C7EE8}" destId="{B8C7D3B4-F63D-4114-814D-8E2EE1806EED}" srcOrd="9" destOrd="0" presId="urn:microsoft.com/office/officeart/2005/8/layout/list1"/>
    <dgm:cxn modelId="{03B7F780-D7A5-4A1B-A1F8-70885EE525AC}" type="presParOf" srcId="{9C23FDBE-7036-4F7D-9255-11969C8C7EE8}" destId="{0EF4A44D-12E1-4B3C-BA79-E0026D4BCE3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399F607-DD27-4B0F-8A44-BA94ECED326F}" type="doc">
      <dgm:prSet loTypeId="urn:microsoft.com/office/officeart/2005/8/layout/default" loCatId="list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hu-HU"/>
        </a:p>
      </dgm:t>
    </dgm:pt>
    <dgm:pt modelId="{67141F16-592A-412B-A8DE-F9B5A81D7B2A}">
      <dgm:prSet phldrT="[Szöveg]" custT="1"/>
      <dgm:spPr>
        <a:xfrm>
          <a:off x="0" y="356277"/>
          <a:ext cx="2578034" cy="1546820"/>
        </a:xfrm>
      </dgm:spPr>
      <dgm:t>
        <a:bodyPr/>
        <a:lstStyle/>
        <a:p>
          <a:r>
            <a:rPr lang="hu-HU" sz="2200" b="1" i="0" dirty="0"/>
            <a:t>1. </a:t>
          </a:r>
        </a:p>
        <a:p>
          <a:r>
            <a:rPr lang="hu-HU" sz="2200" b="1" i="0" dirty="0"/>
            <a:t>Csak az általános iskolai érdemjegyek</a:t>
          </a:r>
        </a:p>
        <a:p>
          <a:r>
            <a:rPr lang="hu-HU" sz="2200" b="1" i="0" dirty="0"/>
            <a:t> </a:t>
          </a:r>
          <a:r>
            <a:rPr lang="hu-HU" sz="2200" b="1" i="0" dirty="0">
              <a:latin typeface="Calibri"/>
              <a:ea typeface="+mn-ea"/>
              <a:cs typeface="+mn-cs"/>
            </a:rPr>
            <a:t>(szakképző iskolák)</a:t>
          </a:r>
          <a:endParaRPr lang="hu-HU" sz="2200" b="1" dirty="0">
            <a:latin typeface="Calibri"/>
            <a:ea typeface="+mn-ea"/>
            <a:cs typeface="+mn-cs"/>
          </a:endParaRPr>
        </a:p>
      </dgm:t>
    </dgm:pt>
    <dgm:pt modelId="{58F33F7C-A534-441B-A0F4-5CC656EDCD94}" type="parTrans" cxnId="{A802C178-6371-4D6F-AE83-07A2294C0E60}">
      <dgm:prSet/>
      <dgm:spPr/>
      <dgm:t>
        <a:bodyPr/>
        <a:lstStyle/>
        <a:p>
          <a:endParaRPr lang="hu-HU"/>
        </a:p>
      </dgm:t>
    </dgm:pt>
    <dgm:pt modelId="{1BDAE70A-B4E8-44B9-BB1C-2D5ABF45640D}" type="sibTrans" cxnId="{A802C178-6371-4D6F-AE83-07A2294C0E60}">
      <dgm:prSet/>
      <dgm:spPr/>
      <dgm:t>
        <a:bodyPr/>
        <a:lstStyle/>
        <a:p>
          <a:endParaRPr lang="hu-HU"/>
        </a:p>
      </dgm:t>
    </dgm:pt>
    <dgm:pt modelId="{88EB9E87-035E-4C73-89D6-38646D2237A2}">
      <dgm:prSet phldrT="[Szöveg]" custT="1"/>
      <dgm:spPr>
        <a:xfrm>
          <a:off x="2835837" y="356277"/>
          <a:ext cx="2578034" cy="1546820"/>
        </a:xfrm>
      </dgm:spPr>
      <dgm:t>
        <a:bodyPr/>
        <a:lstStyle/>
        <a:p>
          <a:pPr algn="ctr"/>
          <a:r>
            <a:rPr lang="hu-HU" sz="2200" b="1" i="0" dirty="0"/>
            <a:t>2. </a:t>
          </a:r>
        </a:p>
        <a:p>
          <a:pPr algn="ctr"/>
          <a:r>
            <a:rPr lang="hu-HU" sz="2200" b="1" i="0" dirty="0"/>
            <a:t>Általános iskolai jegyek +</a:t>
          </a:r>
          <a:br>
            <a:rPr lang="hu-HU" sz="2200" b="1" i="0" dirty="0"/>
          </a:br>
          <a:r>
            <a:rPr lang="hu-HU" sz="2200" b="1" i="0" dirty="0"/>
            <a:t> központi írásbeli pontszáma</a:t>
          </a:r>
          <a:endParaRPr lang="hu-HU" sz="2200" b="1" dirty="0">
            <a:latin typeface="Calibri"/>
            <a:ea typeface="+mn-ea"/>
            <a:cs typeface="+mn-cs"/>
          </a:endParaRPr>
        </a:p>
      </dgm:t>
    </dgm:pt>
    <dgm:pt modelId="{71EF3C50-9E18-4759-B640-5AB10C80D45E}" type="parTrans" cxnId="{B7287D91-338C-4335-A821-AFDB83B1CB3B}">
      <dgm:prSet/>
      <dgm:spPr/>
      <dgm:t>
        <a:bodyPr/>
        <a:lstStyle/>
        <a:p>
          <a:endParaRPr lang="hu-HU"/>
        </a:p>
      </dgm:t>
    </dgm:pt>
    <dgm:pt modelId="{5B6B25DB-F62F-476D-8BAE-92C15C1663BE}" type="sibTrans" cxnId="{B7287D91-338C-4335-A821-AFDB83B1CB3B}">
      <dgm:prSet/>
      <dgm:spPr/>
      <dgm:t>
        <a:bodyPr/>
        <a:lstStyle/>
        <a:p>
          <a:endParaRPr lang="hu-HU"/>
        </a:p>
      </dgm:t>
    </dgm:pt>
    <dgm:pt modelId="{F4DD5AF4-5E53-4E3C-9CD7-A709D7076920}">
      <dgm:prSet phldrT="[Szöveg]" custT="1"/>
      <dgm:spPr>
        <a:xfrm>
          <a:off x="5671674" y="356277"/>
          <a:ext cx="2578034" cy="1546820"/>
        </a:xfrm>
      </dgm:spPr>
      <dgm:t>
        <a:bodyPr/>
        <a:lstStyle/>
        <a:p>
          <a:r>
            <a:rPr lang="hu-HU" sz="2400" b="1" i="0" dirty="0"/>
            <a:t>3. </a:t>
          </a:r>
        </a:p>
        <a:p>
          <a:r>
            <a:rPr lang="hu-HU" sz="2200" b="1" i="0" dirty="0"/>
            <a:t>Általános iskolai érdemjegyek</a:t>
          </a:r>
        </a:p>
        <a:p>
          <a:r>
            <a:rPr lang="hu-HU" sz="2200" b="1" i="0" dirty="0"/>
            <a:t>+ központi írásbeli pontszáma </a:t>
          </a:r>
        </a:p>
        <a:p>
          <a:r>
            <a:rPr lang="hu-HU" sz="2200" b="1" dirty="0">
              <a:latin typeface="Calibri"/>
              <a:ea typeface="+mn-ea"/>
              <a:cs typeface="+mn-cs"/>
            </a:rPr>
            <a:t>+ </a:t>
          </a:r>
          <a:r>
            <a:rPr lang="hu-HU" sz="2200" b="1" i="0" dirty="0"/>
            <a:t>a szóbeli felvételi pontszáma</a:t>
          </a:r>
          <a:endParaRPr lang="hu-HU" sz="2200" b="1" dirty="0">
            <a:latin typeface="Calibri"/>
            <a:ea typeface="+mn-ea"/>
            <a:cs typeface="+mn-cs"/>
          </a:endParaRPr>
        </a:p>
      </dgm:t>
    </dgm:pt>
    <dgm:pt modelId="{FAB8A957-DAAC-49CC-B7F3-7D766A143247}" type="parTrans" cxnId="{CB181D99-707F-4CBE-A212-7AF019A2EEC4}">
      <dgm:prSet/>
      <dgm:spPr/>
      <dgm:t>
        <a:bodyPr/>
        <a:lstStyle/>
        <a:p>
          <a:endParaRPr lang="hu-HU"/>
        </a:p>
      </dgm:t>
    </dgm:pt>
    <dgm:pt modelId="{E36A6EF9-786C-4CDC-93E5-7C2BEA7A355D}" type="sibTrans" cxnId="{CB181D99-707F-4CBE-A212-7AF019A2EEC4}">
      <dgm:prSet/>
      <dgm:spPr/>
      <dgm:t>
        <a:bodyPr/>
        <a:lstStyle/>
        <a:p>
          <a:endParaRPr lang="hu-HU"/>
        </a:p>
      </dgm:t>
    </dgm:pt>
    <dgm:pt modelId="{B78B43E2-DD71-4E02-8813-E3CB1E355DEC}" type="pres">
      <dgm:prSet presAssocID="{8399F607-DD27-4B0F-8A44-BA94ECED326F}" presName="diagram" presStyleCnt="0">
        <dgm:presLayoutVars>
          <dgm:dir/>
          <dgm:resizeHandles val="exact"/>
        </dgm:presLayoutVars>
      </dgm:prSet>
      <dgm:spPr/>
    </dgm:pt>
    <dgm:pt modelId="{85350DFA-E9E9-462A-BA88-80140170C8ED}" type="pres">
      <dgm:prSet presAssocID="{67141F16-592A-412B-A8DE-F9B5A81D7B2A}" presName="node" presStyleLbl="node1" presStyleIdx="0" presStyleCnt="3" custScaleX="105116">
        <dgm:presLayoutVars>
          <dgm:bulletEnabled val="1"/>
        </dgm:presLayoutVars>
      </dgm:prSet>
      <dgm:spPr>
        <a:prstGeom prst="rect">
          <a:avLst/>
        </a:prstGeom>
      </dgm:spPr>
    </dgm:pt>
    <dgm:pt modelId="{789E9D91-C3D8-4251-8D24-4CE35E140747}" type="pres">
      <dgm:prSet presAssocID="{1BDAE70A-B4E8-44B9-BB1C-2D5ABF45640D}" presName="sibTrans" presStyleCnt="0"/>
      <dgm:spPr/>
    </dgm:pt>
    <dgm:pt modelId="{7556AD42-FF6D-465A-8795-53A8F9E2FE87}" type="pres">
      <dgm:prSet presAssocID="{88EB9E87-035E-4C73-89D6-38646D2237A2}" presName="node" presStyleLbl="node1" presStyleIdx="1" presStyleCnt="3" custScaleX="105116">
        <dgm:presLayoutVars>
          <dgm:bulletEnabled val="1"/>
        </dgm:presLayoutVars>
      </dgm:prSet>
      <dgm:spPr>
        <a:prstGeom prst="rect">
          <a:avLst/>
        </a:prstGeom>
      </dgm:spPr>
    </dgm:pt>
    <dgm:pt modelId="{4251DE5B-ED5B-4293-AFCE-B3C6822706C0}" type="pres">
      <dgm:prSet presAssocID="{5B6B25DB-F62F-476D-8BAE-92C15C1663BE}" presName="sibTrans" presStyleCnt="0"/>
      <dgm:spPr/>
    </dgm:pt>
    <dgm:pt modelId="{8D77AD96-51A2-4081-8DC1-112271BB5347}" type="pres">
      <dgm:prSet presAssocID="{F4DD5AF4-5E53-4E3C-9CD7-A709D7076920}" presName="node" presStyleLbl="node1" presStyleIdx="2" presStyleCnt="3" custScaleX="123401">
        <dgm:presLayoutVars>
          <dgm:bulletEnabled val="1"/>
        </dgm:presLayoutVars>
      </dgm:prSet>
      <dgm:spPr>
        <a:prstGeom prst="rect">
          <a:avLst/>
        </a:prstGeom>
      </dgm:spPr>
    </dgm:pt>
  </dgm:ptLst>
  <dgm:cxnLst>
    <dgm:cxn modelId="{C67B8D1B-1403-4359-8D7C-7988FFF2D8F6}" type="presOf" srcId="{88EB9E87-035E-4C73-89D6-38646D2237A2}" destId="{7556AD42-FF6D-465A-8795-53A8F9E2FE87}" srcOrd="0" destOrd="0" presId="urn:microsoft.com/office/officeart/2005/8/layout/default"/>
    <dgm:cxn modelId="{C2B5CF2A-388D-40B3-88B1-51DC2E85636D}" type="presOf" srcId="{F4DD5AF4-5E53-4E3C-9CD7-A709D7076920}" destId="{8D77AD96-51A2-4081-8DC1-112271BB5347}" srcOrd="0" destOrd="0" presId="urn:microsoft.com/office/officeart/2005/8/layout/default"/>
    <dgm:cxn modelId="{A802C178-6371-4D6F-AE83-07A2294C0E60}" srcId="{8399F607-DD27-4B0F-8A44-BA94ECED326F}" destId="{67141F16-592A-412B-A8DE-F9B5A81D7B2A}" srcOrd="0" destOrd="0" parTransId="{58F33F7C-A534-441B-A0F4-5CC656EDCD94}" sibTransId="{1BDAE70A-B4E8-44B9-BB1C-2D5ABF45640D}"/>
    <dgm:cxn modelId="{B7287D91-338C-4335-A821-AFDB83B1CB3B}" srcId="{8399F607-DD27-4B0F-8A44-BA94ECED326F}" destId="{88EB9E87-035E-4C73-89D6-38646D2237A2}" srcOrd="1" destOrd="0" parTransId="{71EF3C50-9E18-4759-B640-5AB10C80D45E}" sibTransId="{5B6B25DB-F62F-476D-8BAE-92C15C1663BE}"/>
    <dgm:cxn modelId="{CB181D99-707F-4CBE-A212-7AF019A2EEC4}" srcId="{8399F607-DD27-4B0F-8A44-BA94ECED326F}" destId="{F4DD5AF4-5E53-4E3C-9CD7-A709D7076920}" srcOrd="2" destOrd="0" parTransId="{FAB8A957-DAAC-49CC-B7F3-7D766A143247}" sibTransId="{E36A6EF9-786C-4CDC-93E5-7C2BEA7A355D}"/>
    <dgm:cxn modelId="{DDBE72B2-BC66-47C5-A251-78A03EDB1395}" type="presOf" srcId="{8399F607-DD27-4B0F-8A44-BA94ECED326F}" destId="{B78B43E2-DD71-4E02-8813-E3CB1E355DEC}" srcOrd="0" destOrd="0" presId="urn:microsoft.com/office/officeart/2005/8/layout/default"/>
    <dgm:cxn modelId="{ACEDB0C6-6919-4700-88DA-1678ACEFE911}" type="presOf" srcId="{67141F16-592A-412B-A8DE-F9B5A81D7B2A}" destId="{85350DFA-E9E9-462A-BA88-80140170C8ED}" srcOrd="0" destOrd="0" presId="urn:microsoft.com/office/officeart/2005/8/layout/default"/>
    <dgm:cxn modelId="{2EFC8655-220C-428E-BE10-AC0B6DC90101}" type="presParOf" srcId="{B78B43E2-DD71-4E02-8813-E3CB1E355DEC}" destId="{85350DFA-E9E9-462A-BA88-80140170C8ED}" srcOrd="0" destOrd="0" presId="urn:microsoft.com/office/officeart/2005/8/layout/default"/>
    <dgm:cxn modelId="{799465DC-FDC0-4FE6-8FDE-0E27EE552543}" type="presParOf" srcId="{B78B43E2-DD71-4E02-8813-E3CB1E355DEC}" destId="{789E9D91-C3D8-4251-8D24-4CE35E140747}" srcOrd="1" destOrd="0" presId="urn:microsoft.com/office/officeart/2005/8/layout/default"/>
    <dgm:cxn modelId="{C0C4B518-9A3D-43C3-8E8D-90CCC010234B}" type="presParOf" srcId="{B78B43E2-DD71-4E02-8813-E3CB1E355DEC}" destId="{7556AD42-FF6D-465A-8795-53A8F9E2FE87}" srcOrd="2" destOrd="0" presId="urn:microsoft.com/office/officeart/2005/8/layout/default"/>
    <dgm:cxn modelId="{B06F979B-CD37-434F-862E-F5FA03780740}" type="presParOf" srcId="{B78B43E2-DD71-4E02-8813-E3CB1E355DEC}" destId="{4251DE5B-ED5B-4293-AFCE-B3C6822706C0}" srcOrd="3" destOrd="0" presId="urn:microsoft.com/office/officeart/2005/8/layout/default"/>
    <dgm:cxn modelId="{2195D460-08F8-4EC6-A37B-EF8FD7E82DA5}" type="presParOf" srcId="{B78B43E2-DD71-4E02-8813-E3CB1E355DEC}" destId="{8D77AD96-51A2-4081-8DC1-112271BB5347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C77C4E5-0AB0-4574-A79C-BBE09F1F732B}" type="doc">
      <dgm:prSet loTypeId="urn:microsoft.com/office/officeart/2005/8/layout/orgChart1" loCatId="hierarchy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hu-HU"/>
        </a:p>
      </dgm:t>
    </dgm:pt>
    <dgm:pt modelId="{DD6E117C-E8E5-47C3-B828-09F18B22C3A4}">
      <dgm:prSet phldrT="[Szöveg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hu-HU" sz="3600" b="1" dirty="0"/>
            <a:t>JELENTKEZÉSI LAPOK</a:t>
          </a:r>
        </a:p>
      </dgm:t>
    </dgm:pt>
    <dgm:pt modelId="{4F3435E2-FA30-49B0-8FB3-4AE0CFFA26A5}" type="parTrans" cxnId="{2C8D0344-07A1-4895-8FA0-39844F9F6A8D}">
      <dgm:prSet/>
      <dgm:spPr/>
      <dgm:t>
        <a:bodyPr/>
        <a:lstStyle/>
        <a:p>
          <a:endParaRPr lang="hu-HU"/>
        </a:p>
      </dgm:t>
    </dgm:pt>
    <dgm:pt modelId="{0D2F4F9F-6D49-46A7-84B7-2E24D50EEA7A}" type="sibTrans" cxnId="{2C8D0344-07A1-4895-8FA0-39844F9F6A8D}">
      <dgm:prSet/>
      <dgm:spPr/>
      <dgm:t>
        <a:bodyPr/>
        <a:lstStyle/>
        <a:p>
          <a:endParaRPr lang="hu-HU"/>
        </a:p>
      </dgm:t>
    </dgm:pt>
    <dgm:pt modelId="{3AC4539A-D432-45EE-8635-40169118A482}">
      <dgm:prSet phldrT="[Szöveg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hu-HU" sz="2000" b="1" dirty="0"/>
            <a:t>1.</a:t>
          </a:r>
        </a:p>
        <a:p>
          <a:r>
            <a:rPr lang="hu-HU" sz="2000" b="1" dirty="0"/>
            <a:t>JELENTKEZÉSI LAP A KÖZPONTI ÍRÁSBELI VIZSGÁRA</a:t>
          </a:r>
        </a:p>
      </dgm:t>
    </dgm:pt>
    <dgm:pt modelId="{C93CC894-D85E-477D-9ED9-BC1A6E5BF2F2}" type="parTrans" cxnId="{8E267B57-82A9-44BA-BC70-62F95BCE1337}">
      <dgm:prSet/>
      <dgm:spPr/>
      <dgm:t>
        <a:bodyPr/>
        <a:lstStyle/>
        <a:p>
          <a:endParaRPr lang="hu-HU"/>
        </a:p>
      </dgm:t>
    </dgm:pt>
    <dgm:pt modelId="{80093131-9427-4BF0-94A3-E379E4ACF3D9}" type="sibTrans" cxnId="{8E267B57-82A9-44BA-BC70-62F95BCE1337}">
      <dgm:prSet/>
      <dgm:spPr/>
      <dgm:t>
        <a:bodyPr/>
        <a:lstStyle/>
        <a:p>
          <a:endParaRPr lang="hu-HU"/>
        </a:p>
      </dgm:t>
    </dgm:pt>
    <dgm:pt modelId="{0C8424FC-0767-4F3C-B715-D08B3DCA88A3}">
      <dgm:prSet phldrT="[Szöveg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hu-HU" sz="2200" b="1" dirty="0"/>
            <a:t>2022. december 2.</a:t>
          </a:r>
        </a:p>
      </dgm:t>
    </dgm:pt>
    <dgm:pt modelId="{560DAE42-55EC-444A-9334-373FA6C75BC7}" type="parTrans" cxnId="{D62F1D6C-D45C-4AA6-A502-03E81BB3E91A}">
      <dgm:prSet/>
      <dgm:spPr/>
      <dgm:t>
        <a:bodyPr/>
        <a:lstStyle/>
        <a:p>
          <a:endParaRPr lang="hu-HU"/>
        </a:p>
      </dgm:t>
    </dgm:pt>
    <dgm:pt modelId="{2F77465D-E900-490D-9643-76F26331407A}" type="sibTrans" cxnId="{D62F1D6C-D45C-4AA6-A502-03E81BB3E91A}">
      <dgm:prSet/>
      <dgm:spPr/>
      <dgm:t>
        <a:bodyPr/>
        <a:lstStyle/>
        <a:p>
          <a:endParaRPr lang="hu-HU"/>
        </a:p>
      </dgm:t>
    </dgm:pt>
    <dgm:pt modelId="{8F968BFF-D6B0-490B-A7C5-253B2BC03816}">
      <dgm:prSet phldrT="[Szöveg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hu-HU" sz="2000" b="1" dirty="0"/>
            <a:t>2. </a:t>
          </a:r>
        </a:p>
        <a:p>
          <a:r>
            <a:rPr lang="hu-HU" sz="2000" b="1" dirty="0"/>
            <a:t>JELENTKEZÉSI LAPOK + </a:t>
          </a:r>
          <a:br>
            <a:rPr lang="hu-HU" sz="2000" b="1" dirty="0"/>
          </a:br>
          <a:r>
            <a:rPr lang="hu-HU" sz="2000" b="1" dirty="0"/>
            <a:t>TANULÓI ADATLAP</a:t>
          </a:r>
        </a:p>
      </dgm:t>
    </dgm:pt>
    <dgm:pt modelId="{B143553D-3D32-426F-B954-DA998BAF5653}" type="parTrans" cxnId="{29593A70-D37E-459A-96C0-D33C76B5A591}">
      <dgm:prSet/>
      <dgm:spPr/>
      <dgm:t>
        <a:bodyPr/>
        <a:lstStyle/>
        <a:p>
          <a:endParaRPr lang="hu-HU"/>
        </a:p>
      </dgm:t>
    </dgm:pt>
    <dgm:pt modelId="{87CA1805-47B2-47A7-8A15-5C71095C4769}" type="sibTrans" cxnId="{29593A70-D37E-459A-96C0-D33C76B5A591}">
      <dgm:prSet/>
      <dgm:spPr/>
      <dgm:t>
        <a:bodyPr/>
        <a:lstStyle/>
        <a:p>
          <a:endParaRPr lang="hu-HU"/>
        </a:p>
      </dgm:t>
    </dgm:pt>
    <dgm:pt modelId="{C07618C5-AFBB-4573-B6F3-BD87C3703A9A}">
      <dgm:prSet phldrT="[Szöveg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hu-HU" sz="2200" b="1" dirty="0"/>
            <a:t>2023. február eleje</a:t>
          </a:r>
        </a:p>
      </dgm:t>
    </dgm:pt>
    <dgm:pt modelId="{FD579F7A-60A0-4E0E-A9DD-F44D947A956A}" type="parTrans" cxnId="{C392CFEE-02A0-46E7-A9EA-A6C001671FA9}">
      <dgm:prSet/>
      <dgm:spPr/>
      <dgm:t>
        <a:bodyPr/>
        <a:lstStyle/>
        <a:p>
          <a:endParaRPr lang="hu-HU"/>
        </a:p>
      </dgm:t>
    </dgm:pt>
    <dgm:pt modelId="{F1497F88-9FC1-4A21-AAF3-E2A908473CEA}" type="sibTrans" cxnId="{C392CFEE-02A0-46E7-A9EA-A6C001671FA9}">
      <dgm:prSet/>
      <dgm:spPr/>
      <dgm:t>
        <a:bodyPr/>
        <a:lstStyle/>
        <a:p>
          <a:endParaRPr lang="hu-HU"/>
        </a:p>
      </dgm:t>
    </dgm:pt>
    <dgm:pt modelId="{909F27B2-418A-4345-BA08-03D337967B5D}" type="pres">
      <dgm:prSet presAssocID="{3C77C4E5-0AB0-4574-A79C-BBE09F1F732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87CA692-613B-408F-8388-1541D1ECEB17}" type="pres">
      <dgm:prSet presAssocID="{DD6E117C-E8E5-47C3-B828-09F18B22C3A4}" presName="hierRoot1" presStyleCnt="0">
        <dgm:presLayoutVars>
          <dgm:hierBranch val="init"/>
        </dgm:presLayoutVars>
      </dgm:prSet>
      <dgm:spPr/>
    </dgm:pt>
    <dgm:pt modelId="{005E1ED2-EC62-44E9-A14B-439E5DD7AB10}" type="pres">
      <dgm:prSet presAssocID="{DD6E117C-E8E5-47C3-B828-09F18B22C3A4}" presName="rootComposite1" presStyleCnt="0"/>
      <dgm:spPr/>
    </dgm:pt>
    <dgm:pt modelId="{F220EFD6-355C-4E85-AFBA-7661D074D9D5}" type="pres">
      <dgm:prSet presAssocID="{DD6E117C-E8E5-47C3-B828-09F18B22C3A4}" presName="rootText1" presStyleLbl="node0" presStyleIdx="0" presStyleCnt="1" custScaleX="240777">
        <dgm:presLayoutVars>
          <dgm:chPref val="3"/>
        </dgm:presLayoutVars>
      </dgm:prSet>
      <dgm:spPr/>
    </dgm:pt>
    <dgm:pt modelId="{91193576-52DE-431E-B5F2-B59565D8EAE8}" type="pres">
      <dgm:prSet presAssocID="{DD6E117C-E8E5-47C3-B828-09F18B22C3A4}" presName="rootConnector1" presStyleLbl="node1" presStyleIdx="0" presStyleCnt="0"/>
      <dgm:spPr/>
    </dgm:pt>
    <dgm:pt modelId="{1681D28D-0FE5-41EA-A253-61C92A13E6E4}" type="pres">
      <dgm:prSet presAssocID="{DD6E117C-E8E5-47C3-B828-09F18B22C3A4}" presName="hierChild2" presStyleCnt="0"/>
      <dgm:spPr/>
    </dgm:pt>
    <dgm:pt modelId="{5BE39009-313A-4D10-B5BF-534D712BFD92}" type="pres">
      <dgm:prSet presAssocID="{C93CC894-D85E-477D-9ED9-BC1A6E5BF2F2}" presName="Name37" presStyleLbl="parChTrans1D2" presStyleIdx="0" presStyleCnt="2"/>
      <dgm:spPr/>
    </dgm:pt>
    <dgm:pt modelId="{344A35FD-BA01-4B49-A017-8358F6716929}" type="pres">
      <dgm:prSet presAssocID="{3AC4539A-D432-45EE-8635-40169118A482}" presName="hierRoot2" presStyleCnt="0">
        <dgm:presLayoutVars>
          <dgm:hierBranch val="init"/>
        </dgm:presLayoutVars>
      </dgm:prSet>
      <dgm:spPr/>
    </dgm:pt>
    <dgm:pt modelId="{D6D58EB7-0665-4FC1-9577-C847740A0475}" type="pres">
      <dgm:prSet presAssocID="{3AC4539A-D432-45EE-8635-40169118A482}" presName="rootComposite" presStyleCnt="0"/>
      <dgm:spPr/>
    </dgm:pt>
    <dgm:pt modelId="{DD72D00B-0944-4407-82CF-2FA0F6BE25B0}" type="pres">
      <dgm:prSet presAssocID="{3AC4539A-D432-45EE-8635-40169118A482}" presName="rootText" presStyleLbl="node2" presStyleIdx="0" presStyleCnt="2" custScaleX="269639">
        <dgm:presLayoutVars>
          <dgm:chPref val="3"/>
        </dgm:presLayoutVars>
      </dgm:prSet>
      <dgm:spPr/>
    </dgm:pt>
    <dgm:pt modelId="{52370263-CA4F-4619-8C0A-7719412954F0}" type="pres">
      <dgm:prSet presAssocID="{3AC4539A-D432-45EE-8635-40169118A482}" presName="rootConnector" presStyleLbl="node2" presStyleIdx="0" presStyleCnt="2"/>
      <dgm:spPr/>
    </dgm:pt>
    <dgm:pt modelId="{5A1707E9-4ADA-4C14-A058-A9509BBB6DB8}" type="pres">
      <dgm:prSet presAssocID="{3AC4539A-D432-45EE-8635-40169118A482}" presName="hierChild4" presStyleCnt="0"/>
      <dgm:spPr/>
    </dgm:pt>
    <dgm:pt modelId="{768ECA1C-3988-427F-BD76-135769D8E762}" type="pres">
      <dgm:prSet presAssocID="{560DAE42-55EC-444A-9334-373FA6C75BC7}" presName="Name37" presStyleLbl="parChTrans1D3" presStyleIdx="0" presStyleCnt="2"/>
      <dgm:spPr/>
    </dgm:pt>
    <dgm:pt modelId="{F04BBFCE-0077-48C9-8085-B3B4C4E652EB}" type="pres">
      <dgm:prSet presAssocID="{0C8424FC-0767-4F3C-B715-D08B3DCA88A3}" presName="hierRoot2" presStyleCnt="0">
        <dgm:presLayoutVars>
          <dgm:hierBranch val="init"/>
        </dgm:presLayoutVars>
      </dgm:prSet>
      <dgm:spPr/>
    </dgm:pt>
    <dgm:pt modelId="{3696E5EE-A4F4-4B7A-B267-6F14696A9866}" type="pres">
      <dgm:prSet presAssocID="{0C8424FC-0767-4F3C-B715-D08B3DCA88A3}" presName="rootComposite" presStyleCnt="0"/>
      <dgm:spPr/>
    </dgm:pt>
    <dgm:pt modelId="{276C7F18-85E8-4CBE-88B3-0EB3CA1139DE}" type="pres">
      <dgm:prSet presAssocID="{0C8424FC-0767-4F3C-B715-D08B3DCA88A3}" presName="rootText" presStyleLbl="node3" presStyleIdx="0" presStyleCnt="2" custScaleX="157158" custLinFactNeighborX="-10203" custLinFactNeighborY="-113">
        <dgm:presLayoutVars>
          <dgm:chPref val="3"/>
        </dgm:presLayoutVars>
      </dgm:prSet>
      <dgm:spPr/>
    </dgm:pt>
    <dgm:pt modelId="{9F601C32-3A9E-4B6F-9836-2025919D0D35}" type="pres">
      <dgm:prSet presAssocID="{0C8424FC-0767-4F3C-B715-D08B3DCA88A3}" presName="rootConnector" presStyleLbl="node3" presStyleIdx="0" presStyleCnt="2"/>
      <dgm:spPr/>
    </dgm:pt>
    <dgm:pt modelId="{45536E68-665D-45FD-BB96-6DEBFBA1C99B}" type="pres">
      <dgm:prSet presAssocID="{0C8424FC-0767-4F3C-B715-D08B3DCA88A3}" presName="hierChild4" presStyleCnt="0"/>
      <dgm:spPr/>
    </dgm:pt>
    <dgm:pt modelId="{8D3B3045-F7DD-4B5F-B4F7-4526CC321024}" type="pres">
      <dgm:prSet presAssocID="{0C8424FC-0767-4F3C-B715-D08B3DCA88A3}" presName="hierChild5" presStyleCnt="0"/>
      <dgm:spPr/>
    </dgm:pt>
    <dgm:pt modelId="{10EB24DB-4B3F-4B63-A420-AFBAD303E061}" type="pres">
      <dgm:prSet presAssocID="{3AC4539A-D432-45EE-8635-40169118A482}" presName="hierChild5" presStyleCnt="0"/>
      <dgm:spPr/>
    </dgm:pt>
    <dgm:pt modelId="{A56F8416-42D3-442F-906C-FA3D59835947}" type="pres">
      <dgm:prSet presAssocID="{B143553D-3D32-426F-B954-DA998BAF5653}" presName="Name37" presStyleLbl="parChTrans1D2" presStyleIdx="1" presStyleCnt="2"/>
      <dgm:spPr/>
    </dgm:pt>
    <dgm:pt modelId="{7009573A-81C1-4ED2-896D-765CA3880B44}" type="pres">
      <dgm:prSet presAssocID="{8F968BFF-D6B0-490B-A7C5-253B2BC03816}" presName="hierRoot2" presStyleCnt="0">
        <dgm:presLayoutVars>
          <dgm:hierBranch val="init"/>
        </dgm:presLayoutVars>
      </dgm:prSet>
      <dgm:spPr/>
    </dgm:pt>
    <dgm:pt modelId="{97E5CF13-09EB-4FCC-8F53-3F36EDB989F8}" type="pres">
      <dgm:prSet presAssocID="{8F968BFF-D6B0-490B-A7C5-253B2BC03816}" presName="rootComposite" presStyleCnt="0"/>
      <dgm:spPr/>
    </dgm:pt>
    <dgm:pt modelId="{0E32C057-7287-43C3-B075-A94BB9983172}" type="pres">
      <dgm:prSet presAssocID="{8F968BFF-D6B0-490B-A7C5-253B2BC03816}" presName="rootText" presStyleLbl="node2" presStyleIdx="1" presStyleCnt="2" custScaleX="269639">
        <dgm:presLayoutVars>
          <dgm:chPref val="3"/>
        </dgm:presLayoutVars>
      </dgm:prSet>
      <dgm:spPr/>
    </dgm:pt>
    <dgm:pt modelId="{DA330DD2-3EF1-424F-8508-983F893E4307}" type="pres">
      <dgm:prSet presAssocID="{8F968BFF-D6B0-490B-A7C5-253B2BC03816}" presName="rootConnector" presStyleLbl="node2" presStyleIdx="1" presStyleCnt="2"/>
      <dgm:spPr/>
    </dgm:pt>
    <dgm:pt modelId="{B0334447-E66D-40FC-96B0-7F2A3CF3AEE0}" type="pres">
      <dgm:prSet presAssocID="{8F968BFF-D6B0-490B-A7C5-253B2BC03816}" presName="hierChild4" presStyleCnt="0"/>
      <dgm:spPr/>
    </dgm:pt>
    <dgm:pt modelId="{2593D98B-1B87-4238-80A7-0378F26248A9}" type="pres">
      <dgm:prSet presAssocID="{FD579F7A-60A0-4E0E-A9DD-F44D947A956A}" presName="Name37" presStyleLbl="parChTrans1D3" presStyleIdx="1" presStyleCnt="2"/>
      <dgm:spPr/>
    </dgm:pt>
    <dgm:pt modelId="{6A9B4902-2333-45FA-9834-0EA14A89EC8D}" type="pres">
      <dgm:prSet presAssocID="{C07618C5-AFBB-4573-B6F3-BD87C3703A9A}" presName="hierRoot2" presStyleCnt="0">
        <dgm:presLayoutVars>
          <dgm:hierBranch val="init"/>
        </dgm:presLayoutVars>
      </dgm:prSet>
      <dgm:spPr/>
    </dgm:pt>
    <dgm:pt modelId="{A09E7A8A-9090-447E-87BB-3177D7D046E1}" type="pres">
      <dgm:prSet presAssocID="{C07618C5-AFBB-4573-B6F3-BD87C3703A9A}" presName="rootComposite" presStyleCnt="0"/>
      <dgm:spPr/>
    </dgm:pt>
    <dgm:pt modelId="{9B4CB1FE-F1F6-43C1-B703-8DAAAA121148}" type="pres">
      <dgm:prSet presAssocID="{C07618C5-AFBB-4573-B6F3-BD87C3703A9A}" presName="rootText" presStyleLbl="node3" presStyleIdx="1" presStyleCnt="2" custScaleX="157158" custLinFactNeighborX="13502" custLinFactNeighborY="-113">
        <dgm:presLayoutVars>
          <dgm:chPref val="3"/>
        </dgm:presLayoutVars>
      </dgm:prSet>
      <dgm:spPr/>
    </dgm:pt>
    <dgm:pt modelId="{6CDB3495-AEC7-4806-935A-C1621A474163}" type="pres">
      <dgm:prSet presAssocID="{C07618C5-AFBB-4573-B6F3-BD87C3703A9A}" presName="rootConnector" presStyleLbl="node3" presStyleIdx="1" presStyleCnt="2"/>
      <dgm:spPr/>
    </dgm:pt>
    <dgm:pt modelId="{91D13C5D-45CF-4E72-A4DB-69E4CEF66C07}" type="pres">
      <dgm:prSet presAssocID="{C07618C5-AFBB-4573-B6F3-BD87C3703A9A}" presName="hierChild4" presStyleCnt="0"/>
      <dgm:spPr/>
    </dgm:pt>
    <dgm:pt modelId="{5BD689E4-835A-4CE1-AB9E-D7653DF76D99}" type="pres">
      <dgm:prSet presAssocID="{C07618C5-AFBB-4573-B6F3-BD87C3703A9A}" presName="hierChild5" presStyleCnt="0"/>
      <dgm:spPr/>
    </dgm:pt>
    <dgm:pt modelId="{02C919EE-5ECC-439D-8081-CC7581198FC8}" type="pres">
      <dgm:prSet presAssocID="{8F968BFF-D6B0-490B-A7C5-253B2BC03816}" presName="hierChild5" presStyleCnt="0"/>
      <dgm:spPr/>
    </dgm:pt>
    <dgm:pt modelId="{52C385F7-4C0C-4BC5-BD10-F73ED9EBF09B}" type="pres">
      <dgm:prSet presAssocID="{DD6E117C-E8E5-47C3-B828-09F18B22C3A4}" presName="hierChild3" presStyleCnt="0"/>
      <dgm:spPr/>
    </dgm:pt>
  </dgm:ptLst>
  <dgm:cxnLst>
    <dgm:cxn modelId="{03A28C1E-ABD9-4D63-9405-E4A9DE865A81}" type="presOf" srcId="{C93CC894-D85E-477D-9ED9-BC1A6E5BF2F2}" destId="{5BE39009-313A-4D10-B5BF-534D712BFD92}" srcOrd="0" destOrd="0" presId="urn:microsoft.com/office/officeart/2005/8/layout/orgChart1"/>
    <dgm:cxn modelId="{C4283739-E954-440E-99F6-C9D0642D4806}" type="presOf" srcId="{FD579F7A-60A0-4E0E-A9DD-F44D947A956A}" destId="{2593D98B-1B87-4238-80A7-0378F26248A9}" srcOrd="0" destOrd="0" presId="urn:microsoft.com/office/officeart/2005/8/layout/orgChart1"/>
    <dgm:cxn modelId="{6583763B-F08B-4085-B470-250EAF41FDDA}" type="presOf" srcId="{8F968BFF-D6B0-490B-A7C5-253B2BC03816}" destId="{0E32C057-7287-43C3-B075-A94BB9983172}" srcOrd="0" destOrd="0" presId="urn:microsoft.com/office/officeart/2005/8/layout/orgChart1"/>
    <dgm:cxn modelId="{72AE2C5D-EAFD-4542-B2FB-6441A851B118}" type="presOf" srcId="{DD6E117C-E8E5-47C3-B828-09F18B22C3A4}" destId="{91193576-52DE-431E-B5F2-B59565D8EAE8}" srcOrd="1" destOrd="0" presId="urn:microsoft.com/office/officeart/2005/8/layout/orgChart1"/>
    <dgm:cxn modelId="{F71E2262-3A75-43ED-A203-C81825E93FA1}" type="presOf" srcId="{3AC4539A-D432-45EE-8635-40169118A482}" destId="{DD72D00B-0944-4407-82CF-2FA0F6BE25B0}" srcOrd="0" destOrd="0" presId="urn:microsoft.com/office/officeart/2005/8/layout/orgChart1"/>
    <dgm:cxn modelId="{2C8D0344-07A1-4895-8FA0-39844F9F6A8D}" srcId="{3C77C4E5-0AB0-4574-A79C-BBE09F1F732B}" destId="{DD6E117C-E8E5-47C3-B828-09F18B22C3A4}" srcOrd="0" destOrd="0" parTransId="{4F3435E2-FA30-49B0-8FB3-4AE0CFFA26A5}" sibTransId="{0D2F4F9F-6D49-46A7-84B7-2E24D50EEA7A}"/>
    <dgm:cxn modelId="{4FC16966-13A1-4A20-A99E-62629BC088F2}" type="presOf" srcId="{0C8424FC-0767-4F3C-B715-D08B3DCA88A3}" destId="{9F601C32-3A9E-4B6F-9836-2025919D0D35}" srcOrd="1" destOrd="0" presId="urn:microsoft.com/office/officeart/2005/8/layout/orgChart1"/>
    <dgm:cxn modelId="{5FDD5C49-7BC8-4D7A-A59A-945A314A3A6C}" type="presOf" srcId="{DD6E117C-E8E5-47C3-B828-09F18B22C3A4}" destId="{F220EFD6-355C-4E85-AFBA-7661D074D9D5}" srcOrd="0" destOrd="0" presId="urn:microsoft.com/office/officeart/2005/8/layout/orgChart1"/>
    <dgm:cxn modelId="{D62F1D6C-D45C-4AA6-A502-03E81BB3E91A}" srcId="{3AC4539A-D432-45EE-8635-40169118A482}" destId="{0C8424FC-0767-4F3C-B715-D08B3DCA88A3}" srcOrd="0" destOrd="0" parTransId="{560DAE42-55EC-444A-9334-373FA6C75BC7}" sibTransId="{2F77465D-E900-490D-9643-76F26331407A}"/>
    <dgm:cxn modelId="{223EE34E-F0F5-4C1C-A9EA-54584FAF7176}" type="presOf" srcId="{3AC4539A-D432-45EE-8635-40169118A482}" destId="{52370263-CA4F-4619-8C0A-7719412954F0}" srcOrd="1" destOrd="0" presId="urn:microsoft.com/office/officeart/2005/8/layout/orgChart1"/>
    <dgm:cxn modelId="{29593A70-D37E-459A-96C0-D33C76B5A591}" srcId="{DD6E117C-E8E5-47C3-B828-09F18B22C3A4}" destId="{8F968BFF-D6B0-490B-A7C5-253B2BC03816}" srcOrd="1" destOrd="0" parTransId="{B143553D-3D32-426F-B954-DA998BAF5653}" sibTransId="{87CA1805-47B2-47A7-8A15-5C71095C4769}"/>
    <dgm:cxn modelId="{8E267B57-82A9-44BA-BC70-62F95BCE1337}" srcId="{DD6E117C-E8E5-47C3-B828-09F18B22C3A4}" destId="{3AC4539A-D432-45EE-8635-40169118A482}" srcOrd="0" destOrd="0" parTransId="{C93CC894-D85E-477D-9ED9-BC1A6E5BF2F2}" sibTransId="{80093131-9427-4BF0-94A3-E379E4ACF3D9}"/>
    <dgm:cxn modelId="{201FF98B-740C-420C-9A3E-598BF9357546}" type="presOf" srcId="{C07618C5-AFBB-4573-B6F3-BD87C3703A9A}" destId="{6CDB3495-AEC7-4806-935A-C1621A474163}" srcOrd="1" destOrd="0" presId="urn:microsoft.com/office/officeart/2005/8/layout/orgChart1"/>
    <dgm:cxn modelId="{8DD0388E-BE45-4702-A6BB-219F13F96213}" type="presOf" srcId="{3C77C4E5-0AB0-4574-A79C-BBE09F1F732B}" destId="{909F27B2-418A-4345-BA08-03D337967B5D}" srcOrd="0" destOrd="0" presId="urn:microsoft.com/office/officeart/2005/8/layout/orgChart1"/>
    <dgm:cxn modelId="{66F24F96-E15C-4184-A504-AA4602A766D7}" type="presOf" srcId="{B143553D-3D32-426F-B954-DA998BAF5653}" destId="{A56F8416-42D3-442F-906C-FA3D59835947}" srcOrd="0" destOrd="0" presId="urn:microsoft.com/office/officeart/2005/8/layout/orgChart1"/>
    <dgm:cxn modelId="{0F6632C3-3862-431A-ACF3-6378F7E4A0FD}" type="presOf" srcId="{C07618C5-AFBB-4573-B6F3-BD87C3703A9A}" destId="{9B4CB1FE-F1F6-43C1-B703-8DAAAA121148}" srcOrd="0" destOrd="0" presId="urn:microsoft.com/office/officeart/2005/8/layout/orgChart1"/>
    <dgm:cxn modelId="{DD8E68CC-993D-49B5-84A6-405235FD25BB}" type="presOf" srcId="{0C8424FC-0767-4F3C-B715-D08B3DCA88A3}" destId="{276C7F18-85E8-4CBE-88B3-0EB3CA1139DE}" srcOrd="0" destOrd="0" presId="urn:microsoft.com/office/officeart/2005/8/layout/orgChart1"/>
    <dgm:cxn modelId="{647624ED-A0FB-4035-A701-95FACD755420}" type="presOf" srcId="{8F968BFF-D6B0-490B-A7C5-253B2BC03816}" destId="{DA330DD2-3EF1-424F-8508-983F893E4307}" srcOrd="1" destOrd="0" presId="urn:microsoft.com/office/officeart/2005/8/layout/orgChart1"/>
    <dgm:cxn modelId="{C392CFEE-02A0-46E7-A9EA-A6C001671FA9}" srcId="{8F968BFF-D6B0-490B-A7C5-253B2BC03816}" destId="{C07618C5-AFBB-4573-B6F3-BD87C3703A9A}" srcOrd="0" destOrd="0" parTransId="{FD579F7A-60A0-4E0E-A9DD-F44D947A956A}" sibTransId="{F1497F88-9FC1-4A21-AAF3-E2A908473CEA}"/>
    <dgm:cxn modelId="{482E0FF0-32FD-4352-9191-5580FE5F805C}" type="presOf" srcId="{560DAE42-55EC-444A-9334-373FA6C75BC7}" destId="{768ECA1C-3988-427F-BD76-135769D8E762}" srcOrd="0" destOrd="0" presId="urn:microsoft.com/office/officeart/2005/8/layout/orgChart1"/>
    <dgm:cxn modelId="{7268BA0A-4346-4E17-9AD0-AC1A5F13E2B1}" type="presParOf" srcId="{909F27B2-418A-4345-BA08-03D337967B5D}" destId="{E87CA692-613B-408F-8388-1541D1ECEB17}" srcOrd="0" destOrd="0" presId="urn:microsoft.com/office/officeart/2005/8/layout/orgChart1"/>
    <dgm:cxn modelId="{59C242EB-9B36-4522-A4E1-1574900BE824}" type="presParOf" srcId="{E87CA692-613B-408F-8388-1541D1ECEB17}" destId="{005E1ED2-EC62-44E9-A14B-439E5DD7AB10}" srcOrd="0" destOrd="0" presId="urn:microsoft.com/office/officeart/2005/8/layout/orgChart1"/>
    <dgm:cxn modelId="{79015DB2-35E1-48C9-86CE-3548D11DE128}" type="presParOf" srcId="{005E1ED2-EC62-44E9-A14B-439E5DD7AB10}" destId="{F220EFD6-355C-4E85-AFBA-7661D074D9D5}" srcOrd="0" destOrd="0" presId="urn:microsoft.com/office/officeart/2005/8/layout/orgChart1"/>
    <dgm:cxn modelId="{64FB5DE6-24CC-4589-95A3-BED20A8B74DF}" type="presParOf" srcId="{005E1ED2-EC62-44E9-A14B-439E5DD7AB10}" destId="{91193576-52DE-431E-B5F2-B59565D8EAE8}" srcOrd="1" destOrd="0" presId="urn:microsoft.com/office/officeart/2005/8/layout/orgChart1"/>
    <dgm:cxn modelId="{71C004AA-4EA2-46A9-9931-CB0E6CC02665}" type="presParOf" srcId="{E87CA692-613B-408F-8388-1541D1ECEB17}" destId="{1681D28D-0FE5-41EA-A253-61C92A13E6E4}" srcOrd="1" destOrd="0" presId="urn:microsoft.com/office/officeart/2005/8/layout/orgChart1"/>
    <dgm:cxn modelId="{9613B399-0F79-4132-B143-47ABE927698F}" type="presParOf" srcId="{1681D28D-0FE5-41EA-A253-61C92A13E6E4}" destId="{5BE39009-313A-4D10-B5BF-534D712BFD92}" srcOrd="0" destOrd="0" presId="urn:microsoft.com/office/officeart/2005/8/layout/orgChart1"/>
    <dgm:cxn modelId="{CB02EDE2-531A-4B73-9329-CF66DDFD8B6B}" type="presParOf" srcId="{1681D28D-0FE5-41EA-A253-61C92A13E6E4}" destId="{344A35FD-BA01-4B49-A017-8358F6716929}" srcOrd="1" destOrd="0" presId="urn:microsoft.com/office/officeart/2005/8/layout/orgChart1"/>
    <dgm:cxn modelId="{AF81436D-9927-40F9-A91E-D79E423D99B6}" type="presParOf" srcId="{344A35FD-BA01-4B49-A017-8358F6716929}" destId="{D6D58EB7-0665-4FC1-9577-C847740A0475}" srcOrd="0" destOrd="0" presId="urn:microsoft.com/office/officeart/2005/8/layout/orgChart1"/>
    <dgm:cxn modelId="{6A87A494-BF6C-443A-9FF3-514546062E1E}" type="presParOf" srcId="{D6D58EB7-0665-4FC1-9577-C847740A0475}" destId="{DD72D00B-0944-4407-82CF-2FA0F6BE25B0}" srcOrd="0" destOrd="0" presId="urn:microsoft.com/office/officeart/2005/8/layout/orgChart1"/>
    <dgm:cxn modelId="{3F181570-2B6A-4E77-B1F9-1602A789584C}" type="presParOf" srcId="{D6D58EB7-0665-4FC1-9577-C847740A0475}" destId="{52370263-CA4F-4619-8C0A-7719412954F0}" srcOrd="1" destOrd="0" presId="urn:microsoft.com/office/officeart/2005/8/layout/orgChart1"/>
    <dgm:cxn modelId="{03379EA0-F0CC-4E32-B2A2-D3098BEE64D3}" type="presParOf" srcId="{344A35FD-BA01-4B49-A017-8358F6716929}" destId="{5A1707E9-4ADA-4C14-A058-A9509BBB6DB8}" srcOrd="1" destOrd="0" presId="urn:microsoft.com/office/officeart/2005/8/layout/orgChart1"/>
    <dgm:cxn modelId="{F365DE0A-1806-4F86-83DB-2F723DDEBA29}" type="presParOf" srcId="{5A1707E9-4ADA-4C14-A058-A9509BBB6DB8}" destId="{768ECA1C-3988-427F-BD76-135769D8E762}" srcOrd="0" destOrd="0" presId="urn:microsoft.com/office/officeart/2005/8/layout/orgChart1"/>
    <dgm:cxn modelId="{50DD1D0A-3B40-40B1-9BD7-B6E29C86D9AD}" type="presParOf" srcId="{5A1707E9-4ADA-4C14-A058-A9509BBB6DB8}" destId="{F04BBFCE-0077-48C9-8085-B3B4C4E652EB}" srcOrd="1" destOrd="0" presId="urn:microsoft.com/office/officeart/2005/8/layout/orgChart1"/>
    <dgm:cxn modelId="{4B4746B3-1DF4-442C-A539-AD5C27A07981}" type="presParOf" srcId="{F04BBFCE-0077-48C9-8085-B3B4C4E652EB}" destId="{3696E5EE-A4F4-4B7A-B267-6F14696A9866}" srcOrd="0" destOrd="0" presId="urn:microsoft.com/office/officeart/2005/8/layout/orgChart1"/>
    <dgm:cxn modelId="{EB366843-2F32-4995-AB28-541A170A5C62}" type="presParOf" srcId="{3696E5EE-A4F4-4B7A-B267-6F14696A9866}" destId="{276C7F18-85E8-4CBE-88B3-0EB3CA1139DE}" srcOrd="0" destOrd="0" presId="urn:microsoft.com/office/officeart/2005/8/layout/orgChart1"/>
    <dgm:cxn modelId="{9396AEFA-BC19-48B3-9E1D-8A312E3F998F}" type="presParOf" srcId="{3696E5EE-A4F4-4B7A-B267-6F14696A9866}" destId="{9F601C32-3A9E-4B6F-9836-2025919D0D35}" srcOrd="1" destOrd="0" presId="urn:microsoft.com/office/officeart/2005/8/layout/orgChart1"/>
    <dgm:cxn modelId="{C96D6C33-4BCB-4E87-ADA9-83D190804982}" type="presParOf" srcId="{F04BBFCE-0077-48C9-8085-B3B4C4E652EB}" destId="{45536E68-665D-45FD-BB96-6DEBFBA1C99B}" srcOrd="1" destOrd="0" presId="urn:microsoft.com/office/officeart/2005/8/layout/orgChart1"/>
    <dgm:cxn modelId="{3F39DFEB-7B46-4A0F-80FD-D11569A8C32B}" type="presParOf" srcId="{F04BBFCE-0077-48C9-8085-B3B4C4E652EB}" destId="{8D3B3045-F7DD-4B5F-B4F7-4526CC321024}" srcOrd="2" destOrd="0" presId="urn:microsoft.com/office/officeart/2005/8/layout/orgChart1"/>
    <dgm:cxn modelId="{D70E6608-C169-4E3B-92F7-5B4B8466219A}" type="presParOf" srcId="{344A35FD-BA01-4B49-A017-8358F6716929}" destId="{10EB24DB-4B3F-4B63-A420-AFBAD303E061}" srcOrd="2" destOrd="0" presId="urn:microsoft.com/office/officeart/2005/8/layout/orgChart1"/>
    <dgm:cxn modelId="{F9BE468F-CDD8-4981-B89C-D149E3252431}" type="presParOf" srcId="{1681D28D-0FE5-41EA-A253-61C92A13E6E4}" destId="{A56F8416-42D3-442F-906C-FA3D59835947}" srcOrd="2" destOrd="0" presId="urn:microsoft.com/office/officeart/2005/8/layout/orgChart1"/>
    <dgm:cxn modelId="{CCE26931-9493-442D-BA85-A80C814DE407}" type="presParOf" srcId="{1681D28D-0FE5-41EA-A253-61C92A13E6E4}" destId="{7009573A-81C1-4ED2-896D-765CA3880B44}" srcOrd="3" destOrd="0" presId="urn:microsoft.com/office/officeart/2005/8/layout/orgChart1"/>
    <dgm:cxn modelId="{B0F88F0E-317A-40BF-B6FC-B4EB4C1E2101}" type="presParOf" srcId="{7009573A-81C1-4ED2-896D-765CA3880B44}" destId="{97E5CF13-09EB-4FCC-8F53-3F36EDB989F8}" srcOrd="0" destOrd="0" presId="urn:microsoft.com/office/officeart/2005/8/layout/orgChart1"/>
    <dgm:cxn modelId="{4E5E6D99-D265-408C-9445-B185779622B5}" type="presParOf" srcId="{97E5CF13-09EB-4FCC-8F53-3F36EDB989F8}" destId="{0E32C057-7287-43C3-B075-A94BB9983172}" srcOrd="0" destOrd="0" presId="urn:microsoft.com/office/officeart/2005/8/layout/orgChart1"/>
    <dgm:cxn modelId="{D7E3C6A1-CF43-4A75-9833-9D3AE8A5910C}" type="presParOf" srcId="{97E5CF13-09EB-4FCC-8F53-3F36EDB989F8}" destId="{DA330DD2-3EF1-424F-8508-983F893E4307}" srcOrd="1" destOrd="0" presId="urn:microsoft.com/office/officeart/2005/8/layout/orgChart1"/>
    <dgm:cxn modelId="{9685520F-D214-4BA9-9758-54DB816D49F6}" type="presParOf" srcId="{7009573A-81C1-4ED2-896D-765CA3880B44}" destId="{B0334447-E66D-40FC-96B0-7F2A3CF3AEE0}" srcOrd="1" destOrd="0" presId="urn:microsoft.com/office/officeart/2005/8/layout/orgChart1"/>
    <dgm:cxn modelId="{C2091A3B-78D1-48B5-BF2A-8D33E59AB712}" type="presParOf" srcId="{B0334447-E66D-40FC-96B0-7F2A3CF3AEE0}" destId="{2593D98B-1B87-4238-80A7-0378F26248A9}" srcOrd="0" destOrd="0" presId="urn:microsoft.com/office/officeart/2005/8/layout/orgChart1"/>
    <dgm:cxn modelId="{2BCF7E83-0364-43DA-9D15-D217BFDB39AA}" type="presParOf" srcId="{B0334447-E66D-40FC-96B0-7F2A3CF3AEE0}" destId="{6A9B4902-2333-45FA-9834-0EA14A89EC8D}" srcOrd="1" destOrd="0" presId="urn:microsoft.com/office/officeart/2005/8/layout/orgChart1"/>
    <dgm:cxn modelId="{430D3C63-8212-4403-B8D5-CED381D6C885}" type="presParOf" srcId="{6A9B4902-2333-45FA-9834-0EA14A89EC8D}" destId="{A09E7A8A-9090-447E-87BB-3177D7D046E1}" srcOrd="0" destOrd="0" presId="urn:microsoft.com/office/officeart/2005/8/layout/orgChart1"/>
    <dgm:cxn modelId="{89DB36D4-91AB-4BAE-BE84-3C305473D7AF}" type="presParOf" srcId="{A09E7A8A-9090-447E-87BB-3177D7D046E1}" destId="{9B4CB1FE-F1F6-43C1-B703-8DAAAA121148}" srcOrd="0" destOrd="0" presId="urn:microsoft.com/office/officeart/2005/8/layout/orgChart1"/>
    <dgm:cxn modelId="{162DE4FD-A34D-411E-984D-C88FDAE6E992}" type="presParOf" srcId="{A09E7A8A-9090-447E-87BB-3177D7D046E1}" destId="{6CDB3495-AEC7-4806-935A-C1621A474163}" srcOrd="1" destOrd="0" presId="urn:microsoft.com/office/officeart/2005/8/layout/orgChart1"/>
    <dgm:cxn modelId="{1300C05F-C7D9-4587-A114-A6F4F03C8B24}" type="presParOf" srcId="{6A9B4902-2333-45FA-9834-0EA14A89EC8D}" destId="{91D13C5D-45CF-4E72-A4DB-69E4CEF66C07}" srcOrd="1" destOrd="0" presId="urn:microsoft.com/office/officeart/2005/8/layout/orgChart1"/>
    <dgm:cxn modelId="{7B9E1B5E-63A2-4EFB-A763-A82490761D05}" type="presParOf" srcId="{6A9B4902-2333-45FA-9834-0EA14A89EC8D}" destId="{5BD689E4-835A-4CE1-AB9E-D7653DF76D99}" srcOrd="2" destOrd="0" presId="urn:microsoft.com/office/officeart/2005/8/layout/orgChart1"/>
    <dgm:cxn modelId="{1DDB52B5-3C19-480D-AEBD-BA9CC7B5A6D0}" type="presParOf" srcId="{7009573A-81C1-4ED2-896D-765CA3880B44}" destId="{02C919EE-5ECC-439D-8081-CC7581198FC8}" srcOrd="2" destOrd="0" presId="urn:microsoft.com/office/officeart/2005/8/layout/orgChart1"/>
    <dgm:cxn modelId="{17B4F181-5E2A-451D-83DC-6415717FF182}" type="presParOf" srcId="{E87CA692-613B-408F-8388-1541D1ECEB17}" destId="{52C385F7-4C0C-4BC5-BD10-F73ED9EBF09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C51DA61-79FB-4482-AFFF-AEE0B109C44F}" type="doc">
      <dgm:prSet loTypeId="urn:microsoft.com/office/officeart/2005/8/layout/hList1" loCatId="list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hu-HU"/>
        </a:p>
      </dgm:t>
    </dgm:pt>
    <dgm:pt modelId="{E3AE53F5-9876-4B0B-85BE-08C132DAD5EC}">
      <dgm:prSet phldrT="[Szöveg]" custT="1"/>
      <dgm:spPr/>
      <dgm:t>
        <a:bodyPr/>
        <a:lstStyle/>
        <a:p>
          <a:r>
            <a:rPr lang="hu-HU" sz="2400" b="1" dirty="0"/>
            <a:t>JELENTKEZÉSI LAP(OK)</a:t>
          </a:r>
        </a:p>
      </dgm:t>
    </dgm:pt>
    <dgm:pt modelId="{E3EAE5C5-2282-4F65-93A7-1212D1767CE5}" type="parTrans" cxnId="{767946EB-F856-4F76-AADB-103D4B228500}">
      <dgm:prSet/>
      <dgm:spPr/>
      <dgm:t>
        <a:bodyPr/>
        <a:lstStyle/>
        <a:p>
          <a:endParaRPr lang="hu-HU"/>
        </a:p>
      </dgm:t>
    </dgm:pt>
    <dgm:pt modelId="{0270A42B-E615-4D55-9E16-B189AD89BCDB}" type="sibTrans" cxnId="{767946EB-F856-4F76-AADB-103D4B228500}">
      <dgm:prSet/>
      <dgm:spPr/>
      <dgm:t>
        <a:bodyPr/>
        <a:lstStyle/>
        <a:p>
          <a:endParaRPr lang="hu-HU"/>
        </a:p>
      </dgm:t>
    </dgm:pt>
    <dgm:pt modelId="{803BFAC0-ED5D-4E79-AC62-F6F8018792B2}">
      <dgm:prSet phldrT="[Szöveg]" custT="1"/>
      <dgm:spPr/>
      <dgm:t>
        <a:bodyPr/>
        <a:lstStyle/>
        <a:p>
          <a:pPr>
            <a:spcAft>
              <a:spcPts val="1200"/>
            </a:spcAft>
          </a:pPr>
          <a:r>
            <a:rPr lang="hu-HU" sz="2000" dirty="0"/>
            <a:t>Minden iskolába külön jelentkezési lap</a:t>
          </a:r>
        </a:p>
      </dgm:t>
    </dgm:pt>
    <dgm:pt modelId="{6B147540-B9FB-4724-B821-0570A9DA9043}" type="parTrans" cxnId="{9B850083-BB1A-49EE-96C3-7C2B6647E835}">
      <dgm:prSet/>
      <dgm:spPr/>
      <dgm:t>
        <a:bodyPr/>
        <a:lstStyle/>
        <a:p>
          <a:endParaRPr lang="hu-HU"/>
        </a:p>
      </dgm:t>
    </dgm:pt>
    <dgm:pt modelId="{F7466018-DEC2-43B5-84DF-C51DEB1313FF}" type="sibTrans" cxnId="{9B850083-BB1A-49EE-96C3-7C2B6647E835}">
      <dgm:prSet/>
      <dgm:spPr/>
      <dgm:t>
        <a:bodyPr/>
        <a:lstStyle/>
        <a:p>
          <a:endParaRPr lang="hu-HU"/>
        </a:p>
      </dgm:t>
    </dgm:pt>
    <dgm:pt modelId="{CA9A2ADF-22C5-4D60-AC3E-2C79566EA108}">
      <dgm:prSet phldrT="[Szöveg]" custT="1"/>
      <dgm:spPr/>
      <dgm:t>
        <a:bodyPr/>
        <a:lstStyle/>
        <a:p>
          <a:pPr>
            <a:spcAft>
              <a:spcPts val="1200"/>
            </a:spcAft>
          </a:pPr>
          <a:r>
            <a:rPr lang="hu-HU" sz="2000" dirty="0"/>
            <a:t>Egy iskolán belül több feladat-ellátási hely és tanulmányi terület is megjelölhető → egy lapon</a:t>
          </a:r>
        </a:p>
      </dgm:t>
    </dgm:pt>
    <dgm:pt modelId="{C1888516-E2CA-4022-A24B-4490A35C30E3}" type="parTrans" cxnId="{709CD0FC-414B-422E-BA6A-B13AB2BD7FD0}">
      <dgm:prSet/>
      <dgm:spPr/>
      <dgm:t>
        <a:bodyPr/>
        <a:lstStyle/>
        <a:p>
          <a:endParaRPr lang="hu-HU"/>
        </a:p>
      </dgm:t>
    </dgm:pt>
    <dgm:pt modelId="{A1A679EC-28EF-47DC-A2C1-259C02FCAFC0}" type="sibTrans" cxnId="{709CD0FC-414B-422E-BA6A-B13AB2BD7FD0}">
      <dgm:prSet/>
      <dgm:spPr/>
      <dgm:t>
        <a:bodyPr/>
        <a:lstStyle/>
        <a:p>
          <a:endParaRPr lang="hu-HU"/>
        </a:p>
      </dgm:t>
    </dgm:pt>
    <dgm:pt modelId="{3517A5F5-5A67-48FE-A0C3-5AC02069F3B0}">
      <dgm:prSet phldrT="[Szöveg]" custT="1"/>
      <dgm:spPr/>
      <dgm:t>
        <a:bodyPr/>
        <a:lstStyle/>
        <a:p>
          <a:pPr>
            <a:spcAft>
              <a:spcPts val="1200"/>
            </a:spcAft>
          </a:pPr>
          <a:r>
            <a:rPr lang="hu-HU" sz="2000" dirty="0"/>
            <a:t>A szakképzési centrumok egy intézménynek számítanak</a:t>
          </a:r>
          <a:r>
            <a:rPr lang="hu-HU" sz="1800" dirty="0"/>
            <a:t>.</a:t>
          </a:r>
        </a:p>
      </dgm:t>
    </dgm:pt>
    <dgm:pt modelId="{A20971FF-51E8-4285-AFB7-12760ACF99AA}" type="parTrans" cxnId="{83CB5495-2A04-4FB8-8EAD-8EED035B248F}">
      <dgm:prSet/>
      <dgm:spPr/>
      <dgm:t>
        <a:bodyPr/>
        <a:lstStyle/>
        <a:p>
          <a:endParaRPr lang="hu-HU"/>
        </a:p>
      </dgm:t>
    </dgm:pt>
    <dgm:pt modelId="{0C29EF2B-05C1-486B-BF66-706ECA3E18D1}" type="sibTrans" cxnId="{83CB5495-2A04-4FB8-8EAD-8EED035B248F}">
      <dgm:prSet/>
      <dgm:spPr/>
      <dgm:t>
        <a:bodyPr/>
        <a:lstStyle/>
        <a:p>
          <a:endParaRPr lang="hu-HU"/>
        </a:p>
      </dgm:t>
    </dgm:pt>
    <dgm:pt modelId="{B0606555-7262-465D-A8A3-258F3B8B700B}">
      <dgm:prSet phldrT="[Szöveg]" custT="1"/>
      <dgm:spPr/>
      <dgm:t>
        <a:bodyPr/>
        <a:lstStyle/>
        <a:p>
          <a:r>
            <a:rPr lang="hu-HU" sz="2400" b="1" dirty="0"/>
            <a:t>TANULÓI ADATLAP</a:t>
          </a:r>
        </a:p>
      </dgm:t>
    </dgm:pt>
    <dgm:pt modelId="{2C5215EF-66AC-4B76-B3BE-93930D8CC2BF}" type="parTrans" cxnId="{84917253-E888-4D39-ACA2-76C368BF33D3}">
      <dgm:prSet/>
      <dgm:spPr/>
      <dgm:t>
        <a:bodyPr/>
        <a:lstStyle/>
        <a:p>
          <a:endParaRPr lang="hu-HU"/>
        </a:p>
      </dgm:t>
    </dgm:pt>
    <dgm:pt modelId="{999E6D83-3B51-483B-8A4A-935DE2F84E63}" type="sibTrans" cxnId="{84917253-E888-4D39-ACA2-76C368BF33D3}">
      <dgm:prSet/>
      <dgm:spPr/>
      <dgm:t>
        <a:bodyPr/>
        <a:lstStyle/>
        <a:p>
          <a:endParaRPr lang="hu-HU"/>
        </a:p>
      </dgm:t>
    </dgm:pt>
    <dgm:pt modelId="{DD7D5E21-32E5-4161-8B20-5CE95C89BC98}">
      <dgm:prSet phldrT="[Szöveg]" custT="1"/>
      <dgm:spPr/>
      <dgm:t>
        <a:bodyPr/>
        <a:lstStyle/>
        <a:p>
          <a:pPr>
            <a:spcAft>
              <a:spcPts val="1200"/>
            </a:spcAft>
          </a:pPr>
          <a:r>
            <a:rPr lang="hu-HU" sz="2000" dirty="0"/>
            <a:t>Itt kell sorrendbe állítani azokat a tanulmányi területeket, amelyekre a tanuló jelentkezett. </a:t>
          </a:r>
        </a:p>
      </dgm:t>
    </dgm:pt>
    <dgm:pt modelId="{520FC9C9-45AA-49EB-870F-7089727BA8EB}" type="parTrans" cxnId="{78B41771-6FC2-4886-A750-D715919DFEC0}">
      <dgm:prSet/>
      <dgm:spPr/>
      <dgm:t>
        <a:bodyPr/>
        <a:lstStyle/>
        <a:p>
          <a:endParaRPr lang="hu-HU"/>
        </a:p>
      </dgm:t>
    </dgm:pt>
    <dgm:pt modelId="{3504A008-35EB-469B-85A7-66F6B520C37E}" type="sibTrans" cxnId="{78B41771-6FC2-4886-A750-D715919DFEC0}">
      <dgm:prSet/>
      <dgm:spPr/>
      <dgm:t>
        <a:bodyPr/>
        <a:lstStyle/>
        <a:p>
          <a:endParaRPr lang="hu-HU"/>
        </a:p>
      </dgm:t>
    </dgm:pt>
    <dgm:pt modelId="{83E6FE98-AA67-4F44-A66C-5EC12A50F6E5}">
      <dgm:prSet phldrT="[Szöveg]" custT="1"/>
      <dgm:spPr/>
      <dgm:t>
        <a:bodyPr/>
        <a:lstStyle/>
        <a:p>
          <a:pPr>
            <a:spcAft>
              <a:spcPts val="1200"/>
            </a:spcAft>
          </a:pPr>
          <a:r>
            <a:rPr lang="hu-HU" sz="2000" dirty="0"/>
            <a:t>Azt a tanulmányi területet kell előbbre sorolni, ahol szívesebben folytatná tanulmányait a jelentkező.</a:t>
          </a:r>
        </a:p>
      </dgm:t>
    </dgm:pt>
    <dgm:pt modelId="{D254BE2D-2CFE-4F2C-991E-F061C984BCC9}" type="parTrans" cxnId="{DF794189-EE19-4388-88A6-3B55BFC95093}">
      <dgm:prSet/>
      <dgm:spPr/>
      <dgm:t>
        <a:bodyPr/>
        <a:lstStyle/>
        <a:p>
          <a:endParaRPr lang="hu-HU"/>
        </a:p>
      </dgm:t>
    </dgm:pt>
    <dgm:pt modelId="{C753FA4A-4626-4C41-9691-461A02ADE066}" type="sibTrans" cxnId="{DF794189-EE19-4388-88A6-3B55BFC95093}">
      <dgm:prSet/>
      <dgm:spPr/>
      <dgm:t>
        <a:bodyPr/>
        <a:lstStyle/>
        <a:p>
          <a:endParaRPr lang="hu-HU"/>
        </a:p>
      </dgm:t>
    </dgm:pt>
    <dgm:pt modelId="{FAD7F527-691C-4FD2-AEF9-54E750473CEC}">
      <dgm:prSet phldrT="[Szöveg]" custT="1"/>
      <dgm:spPr/>
      <dgm:t>
        <a:bodyPr/>
        <a:lstStyle/>
        <a:p>
          <a:pPr>
            <a:spcAft>
              <a:spcPts val="1200"/>
            </a:spcAft>
          </a:pPr>
          <a:r>
            <a:rPr lang="hu-HU" sz="2000" dirty="0"/>
            <a:t>Az iskolák döntését nem befolyásolja, hogy ki hányadik helyen jelölte meg az adott iskola valamelyik tanulmányi területét.</a:t>
          </a:r>
        </a:p>
      </dgm:t>
    </dgm:pt>
    <dgm:pt modelId="{81D08DE3-6E4F-4F67-BB3A-C219DBE1B298}" type="parTrans" cxnId="{BF364786-B5F9-49EA-90F5-7AE0193A55D2}">
      <dgm:prSet/>
      <dgm:spPr/>
      <dgm:t>
        <a:bodyPr/>
        <a:lstStyle/>
        <a:p>
          <a:endParaRPr lang="hu-HU"/>
        </a:p>
      </dgm:t>
    </dgm:pt>
    <dgm:pt modelId="{2E1BA0A5-F863-44C8-B3C2-D7619C220A39}" type="sibTrans" cxnId="{BF364786-B5F9-49EA-90F5-7AE0193A55D2}">
      <dgm:prSet/>
      <dgm:spPr/>
      <dgm:t>
        <a:bodyPr/>
        <a:lstStyle/>
        <a:p>
          <a:endParaRPr lang="hu-HU"/>
        </a:p>
      </dgm:t>
    </dgm:pt>
    <dgm:pt modelId="{D946F4DF-3F5D-46A0-85EE-95210262C93B}" type="pres">
      <dgm:prSet presAssocID="{8C51DA61-79FB-4482-AFFF-AEE0B109C44F}" presName="Name0" presStyleCnt="0">
        <dgm:presLayoutVars>
          <dgm:dir/>
          <dgm:animLvl val="lvl"/>
          <dgm:resizeHandles val="exact"/>
        </dgm:presLayoutVars>
      </dgm:prSet>
      <dgm:spPr/>
    </dgm:pt>
    <dgm:pt modelId="{F4378110-ED84-4FBD-861C-027E81B17B77}" type="pres">
      <dgm:prSet presAssocID="{E3AE53F5-9876-4B0B-85BE-08C132DAD5EC}" presName="composite" presStyleCnt="0"/>
      <dgm:spPr/>
    </dgm:pt>
    <dgm:pt modelId="{1E872C37-B86A-4695-8A3C-79211715061D}" type="pres">
      <dgm:prSet presAssocID="{E3AE53F5-9876-4B0B-85BE-08C132DAD5EC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02C19B19-6163-4960-AFA7-2801F87B5171}" type="pres">
      <dgm:prSet presAssocID="{E3AE53F5-9876-4B0B-85BE-08C132DAD5EC}" presName="desTx" presStyleLbl="alignAccFollowNode1" presStyleIdx="0" presStyleCnt="2">
        <dgm:presLayoutVars>
          <dgm:bulletEnabled val="1"/>
        </dgm:presLayoutVars>
      </dgm:prSet>
      <dgm:spPr/>
    </dgm:pt>
    <dgm:pt modelId="{03E61621-2B83-4696-8431-3BA6AEFB9582}" type="pres">
      <dgm:prSet presAssocID="{0270A42B-E615-4D55-9E16-B189AD89BCDB}" presName="space" presStyleCnt="0"/>
      <dgm:spPr/>
    </dgm:pt>
    <dgm:pt modelId="{FAC9D41A-F2A0-4638-B780-232361E5EFAA}" type="pres">
      <dgm:prSet presAssocID="{B0606555-7262-465D-A8A3-258F3B8B700B}" presName="composite" presStyleCnt="0"/>
      <dgm:spPr/>
    </dgm:pt>
    <dgm:pt modelId="{067DCA3E-FF55-428B-AF5D-960960B1C9B0}" type="pres">
      <dgm:prSet presAssocID="{B0606555-7262-465D-A8A3-258F3B8B700B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78E04DD0-9476-423E-870B-02B0BABCB7AB}" type="pres">
      <dgm:prSet presAssocID="{B0606555-7262-465D-A8A3-258F3B8B700B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D320140D-319D-4B44-8BF4-0BF15B4A5561}" type="presOf" srcId="{803BFAC0-ED5D-4E79-AC62-F6F8018792B2}" destId="{02C19B19-6163-4960-AFA7-2801F87B5171}" srcOrd="0" destOrd="0" presId="urn:microsoft.com/office/officeart/2005/8/layout/hList1"/>
    <dgm:cxn modelId="{9F35AF0E-6A84-4FB2-9BA3-4BD58508C778}" type="presOf" srcId="{3517A5F5-5A67-48FE-A0C3-5AC02069F3B0}" destId="{02C19B19-6163-4960-AFA7-2801F87B5171}" srcOrd="0" destOrd="2" presId="urn:microsoft.com/office/officeart/2005/8/layout/hList1"/>
    <dgm:cxn modelId="{6FB74D15-CA1C-4A0D-A6EF-8CAF70041597}" type="presOf" srcId="{E3AE53F5-9876-4B0B-85BE-08C132DAD5EC}" destId="{1E872C37-B86A-4695-8A3C-79211715061D}" srcOrd="0" destOrd="0" presId="urn:microsoft.com/office/officeart/2005/8/layout/hList1"/>
    <dgm:cxn modelId="{78B41771-6FC2-4886-A750-D715919DFEC0}" srcId="{B0606555-7262-465D-A8A3-258F3B8B700B}" destId="{DD7D5E21-32E5-4161-8B20-5CE95C89BC98}" srcOrd="0" destOrd="0" parTransId="{520FC9C9-45AA-49EB-870F-7089727BA8EB}" sibTransId="{3504A008-35EB-469B-85A7-66F6B520C37E}"/>
    <dgm:cxn modelId="{84917253-E888-4D39-ACA2-76C368BF33D3}" srcId="{8C51DA61-79FB-4482-AFFF-AEE0B109C44F}" destId="{B0606555-7262-465D-A8A3-258F3B8B700B}" srcOrd="1" destOrd="0" parTransId="{2C5215EF-66AC-4B76-B3BE-93930D8CC2BF}" sibTransId="{999E6D83-3B51-483B-8A4A-935DE2F84E63}"/>
    <dgm:cxn modelId="{9D16A379-C6C9-4B3F-B150-2B3B5DE79389}" type="presOf" srcId="{8C51DA61-79FB-4482-AFFF-AEE0B109C44F}" destId="{D946F4DF-3F5D-46A0-85EE-95210262C93B}" srcOrd="0" destOrd="0" presId="urn:microsoft.com/office/officeart/2005/8/layout/hList1"/>
    <dgm:cxn modelId="{07BA1480-336A-42E1-8EED-65E5B9D1A61F}" type="presOf" srcId="{83E6FE98-AA67-4F44-A66C-5EC12A50F6E5}" destId="{78E04DD0-9476-423E-870B-02B0BABCB7AB}" srcOrd="0" destOrd="1" presId="urn:microsoft.com/office/officeart/2005/8/layout/hList1"/>
    <dgm:cxn modelId="{9B850083-BB1A-49EE-96C3-7C2B6647E835}" srcId="{E3AE53F5-9876-4B0B-85BE-08C132DAD5EC}" destId="{803BFAC0-ED5D-4E79-AC62-F6F8018792B2}" srcOrd="0" destOrd="0" parTransId="{6B147540-B9FB-4724-B821-0570A9DA9043}" sibTransId="{F7466018-DEC2-43B5-84DF-C51DEB1313FF}"/>
    <dgm:cxn modelId="{BF364786-B5F9-49EA-90F5-7AE0193A55D2}" srcId="{B0606555-7262-465D-A8A3-258F3B8B700B}" destId="{FAD7F527-691C-4FD2-AEF9-54E750473CEC}" srcOrd="2" destOrd="0" parTransId="{81D08DE3-6E4F-4F67-BB3A-C219DBE1B298}" sibTransId="{2E1BA0A5-F863-44C8-B3C2-D7619C220A39}"/>
    <dgm:cxn modelId="{DF794189-EE19-4388-88A6-3B55BFC95093}" srcId="{B0606555-7262-465D-A8A3-258F3B8B700B}" destId="{83E6FE98-AA67-4F44-A66C-5EC12A50F6E5}" srcOrd="1" destOrd="0" parTransId="{D254BE2D-2CFE-4F2C-991E-F061C984BCC9}" sibTransId="{C753FA4A-4626-4C41-9691-461A02ADE066}"/>
    <dgm:cxn modelId="{83CB5495-2A04-4FB8-8EAD-8EED035B248F}" srcId="{E3AE53F5-9876-4B0B-85BE-08C132DAD5EC}" destId="{3517A5F5-5A67-48FE-A0C3-5AC02069F3B0}" srcOrd="2" destOrd="0" parTransId="{A20971FF-51E8-4285-AFB7-12760ACF99AA}" sibTransId="{0C29EF2B-05C1-486B-BF66-706ECA3E18D1}"/>
    <dgm:cxn modelId="{1AFB67D6-1155-4074-BEB1-AE428AE8CA12}" type="presOf" srcId="{DD7D5E21-32E5-4161-8B20-5CE95C89BC98}" destId="{78E04DD0-9476-423E-870B-02B0BABCB7AB}" srcOrd="0" destOrd="0" presId="urn:microsoft.com/office/officeart/2005/8/layout/hList1"/>
    <dgm:cxn modelId="{09B468D9-C70D-4758-B6C1-16EEFC6F539E}" type="presOf" srcId="{FAD7F527-691C-4FD2-AEF9-54E750473CEC}" destId="{78E04DD0-9476-423E-870B-02B0BABCB7AB}" srcOrd="0" destOrd="2" presId="urn:microsoft.com/office/officeart/2005/8/layout/hList1"/>
    <dgm:cxn modelId="{EBFE39E3-3DD6-440D-8051-F0B0016B5DC6}" type="presOf" srcId="{CA9A2ADF-22C5-4D60-AC3E-2C79566EA108}" destId="{02C19B19-6163-4960-AFA7-2801F87B5171}" srcOrd="0" destOrd="1" presId="urn:microsoft.com/office/officeart/2005/8/layout/hList1"/>
    <dgm:cxn modelId="{767946EB-F856-4F76-AADB-103D4B228500}" srcId="{8C51DA61-79FB-4482-AFFF-AEE0B109C44F}" destId="{E3AE53F5-9876-4B0B-85BE-08C132DAD5EC}" srcOrd="0" destOrd="0" parTransId="{E3EAE5C5-2282-4F65-93A7-1212D1767CE5}" sibTransId="{0270A42B-E615-4D55-9E16-B189AD89BCDB}"/>
    <dgm:cxn modelId="{782F94EB-8829-4C2B-9529-5A57B791CBE5}" type="presOf" srcId="{B0606555-7262-465D-A8A3-258F3B8B700B}" destId="{067DCA3E-FF55-428B-AF5D-960960B1C9B0}" srcOrd="0" destOrd="0" presId="urn:microsoft.com/office/officeart/2005/8/layout/hList1"/>
    <dgm:cxn modelId="{709CD0FC-414B-422E-BA6A-B13AB2BD7FD0}" srcId="{E3AE53F5-9876-4B0B-85BE-08C132DAD5EC}" destId="{CA9A2ADF-22C5-4D60-AC3E-2C79566EA108}" srcOrd="1" destOrd="0" parTransId="{C1888516-E2CA-4022-A24B-4490A35C30E3}" sibTransId="{A1A679EC-28EF-47DC-A2C1-259C02FCAFC0}"/>
    <dgm:cxn modelId="{43293E9C-B36C-493D-975B-99A53DC21D3D}" type="presParOf" srcId="{D946F4DF-3F5D-46A0-85EE-95210262C93B}" destId="{F4378110-ED84-4FBD-861C-027E81B17B77}" srcOrd="0" destOrd="0" presId="urn:microsoft.com/office/officeart/2005/8/layout/hList1"/>
    <dgm:cxn modelId="{7D089BA8-4E2D-48EF-A667-ECC64D1F2ED7}" type="presParOf" srcId="{F4378110-ED84-4FBD-861C-027E81B17B77}" destId="{1E872C37-B86A-4695-8A3C-79211715061D}" srcOrd="0" destOrd="0" presId="urn:microsoft.com/office/officeart/2005/8/layout/hList1"/>
    <dgm:cxn modelId="{8FF42ECE-FB09-47A6-AFFA-CAF0A9A1B67C}" type="presParOf" srcId="{F4378110-ED84-4FBD-861C-027E81B17B77}" destId="{02C19B19-6163-4960-AFA7-2801F87B5171}" srcOrd="1" destOrd="0" presId="urn:microsoft.com/office/officeart/2005/8/layout/hList1"/>
    <dgm:cxn modelId="{C1E2BE12-C739-4C5D-9703-99319D25F7E9}" type="presParOf" srcId="{D946F4DF-3F5D-46A0-85EE-95210262C93B}" destId="{03E61621-2B83-4696-8431-3BA6AEFB9582}" srcOrd="1" destOrd="0" presId="urn:microsoft.com/office/officeart/2005/8/layout/hList1"/>
    <dgm:cxn modelId="{30557D57-165E-482F-A329-80ECD8CD34F8}" type="presParOf" srcId="{D946F4DF-3F5D-46A0-85EE-95210262C93B}" destId="{FAC9D41A-F2A0-4638-B780-232361E5EFAA}" srcOrd="2" destOrd="0" presId="urn:microsoft.com/office/officeart/2005/8/layout/hList1"/>
    <dgm:cxn modelId="{BDBDD829-22BA-4E40-8F9E-26AF0B363D9B}" type="presParOf" srcId="{FAC9D41A-F2A0-4638-B780-232361E5EFAA}" destId="{067DCA3E-FF55-428B-AF5D-960960B1C9B0}" srcOrd="0" destOrd="0" presId="urn:microsoft.com/office/officeart/2005/8/layout/hList1"/>
    <dgm:cxn modelId="{556014E3-DAB5-48A9-A43E-B4E5BB251142}" type="presParOf" srcId="{FAC9D41A-F2A0-4638-B780-232361E5EFAA}" destId="{78E04DD0-9476-423E-870B-02B0BABCB7A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1769E9-E1F0-49BA-A372-9DF177D5A7C9}">
      <dsp:nvSpPr>
        <dsp:cNvPr id="0" name=""/>
        <dsp:cNvSpPr/>
      </dsp:nvSpPr>
      <dsp:spPr>
        <a:xfrm>
          <a:off x="0" y="0"/>
          <a:ext cx="2176980" cy="1394463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400" b="1" kern="1200" dirty="0">
              <a:solidFill>
                <a:schemeClr val="bg1"/>
              </a:solidFill>
            </a:rPr>
            <a:t>RÉGI NÉV:</a:t>
          </a:r>
        </a:p>
      </dsp:txBody>
      <dsp:txXfrm>
        <a:off x="40842" y="40842"/>
        <a:ext cx="2095296" cy="1312779"/>
      </dsp:txXfrm>
    </dsp:sp>
    <dsp:sp modelId="{8982F6EE-D64F-4684-B170-E402FED48629}">
      <dsp:nvSpPr>
        <dsp:cNvPr id="0" name=""/>
        <dsp:cNvSpPr/>
      </dsp:nvSpPr>
      <dsp:spPr>
        <a:xfrm rot="5394320">
          <a:off x="991821" y="1537471"/>
          <a:ext cx="196290" cy="106564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dk2">
                <a:tint val="60000"/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31F808D-BDA2-4C5A-B107-7167067CCAA7}">
      <dsp:nvSpPr>
        <dsp:cNvPr id="0" name=""/>
        <dsp:cNvSpPr/>
      </dsp:nvSpPr>
      <dsp:spPr>
        <a:xfrm>
          <a:off x="2952" y="1787044"/>
          <a:ext cx="2176980" cy="1394463"/>
        </a:xfrm>
        <a:prstGeom prst="roundRect">
          <a:avLst>
            <a:gd name="adj" fmla="val 10000"/>
          </a:avLst>
        </a:prstGeom>
        <a:solidFill>
          <a:schemeClr val="accent2">
            <a:lumMod val="50000"/>
            <a:alpha val="90000"/>
          </a:schemeClr>
        </a:solidFill>
        <a:ln w="635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400" b="1" kern="1200" dirty="0">
              <a:solidFill>
                <a:schemeClr val="bg1"/>
              </a:solidFill>
            </a:rPr>
            <a:t>2016-TÓL:</a:t>
          </a:r>
        </a:p>
      </dsp:txBody>
      <dsp:txXfrm>
        <a:off x="43794" y="1827886"/>
        <a:ext cx="2095296" cy="1312779"/>
      </dsp:txXfrm>
    </dsp:sp>
    <dsp:sp modelId="{93870411-80B6-4BCD-8CB0-F4C3E6A2AF32}">
      <dsp:nvSpPr>
        <dsp:cNvPr id="0" name=""/>
        <dsp:cNvSpPr/>
      </dsp:nvSpPr>
      <dsp:spPr>
        <a:xfrm rot="5400000">
          <a:off x="948434" y="3324515"/>
          <a:ext cx="286016" cy="106564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dk2">
                <a:tint val="60000"/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C8E84E0-77CF-47C9-9F9C-0CAB2D60AFCE}">
      <dsp:nvSpPr>
        <dsp:cNvPr id="0" name=""/>
        <dsp:cNvSpPr/>
      </dsp:nvSpPr>
      <dsp:spPr>
        <a:xfrm>
          <a:off x="2952" y="3574088"/>
          <a:ext cx="2176980" cy="1394463"/>
        </a:xfrm>
        <a:prstGeom prst="roundRect">
          <a:avLst>
            <a:gd name="adj" fmla="val 10000"/>
          </a:avLst>
        </a:prstGeom>
        <a:solidFill>
          <a:schemeClr val="accent2">
            <a:lumMod val="50000"/>
            <a:alpha val="90000"/>
          </a:schemeClr>
        </a:solidFill>
        <a:ln w="635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4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2020-TÓL:</a:t>
          </a:r>
        </a:p>
      </dsp:txBody>
      <dsp:txXfrm>
        <a:off x="43794" y="3614930"/>
        <a:ext cx="2095296" cy="1312779"/>
      </dsp:txXfrm>
    </dsp:sp>
    <dsp:sp modelId="{691E33E0-B0CE-4D66-A13A-E60EB0939D84}">
      <dsp:nvSpPr>
        <dsp:cNvPr id="0" name=""/>
        <dsp:cNvSpPr/>
      </dsp:nvSpPr>
      <dsp:spPr>
        <a:xfrm>
          <a:off x="2520938" y="0"/>
          <a:ext cx="2435754" cy="1394463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400" b="1" kern="1200" dirty="0">
              <a:solidFill>
                <a:schemeClr val="tx1"/>
              </a:solidFill>
            </a:rPr>
            <a:t>Gimnázium</a:t>
          </a:r>
        </a:p>
      </dsp:txBody>
      <dsp:txXfrm>
        <a:off x="2561780" y="40842"/>
        <a:ext cx="2354070" cy="1312779"/>
      </dsp:txXfrm>
    </dsp:sp>
    <dsp:sp modelId="{1C900A2A-959C-4533-B8F1-85CCA99A0B59}">
      <dsp:nvSpPr>
        <dsp:cNvPr id="0" name=""/>
        <dsp:cNvSpPr/>
      </dsp:nvSpPr>
      <dsp:spPr>
        <a:xfrm rot="5400000">
          <a:off x="3640671" y="1537471"/>
          <a:ext cx="196290" cy="106564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dk2">
                <a:tint val="60000"/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026E1B9-EA6C-49F4-9210-76570FD11C81}">
      <dsp:nvSpPr>
        <dsp:cNvPr id="0" name=""/>
        <dsp:cNvSpPr/>
      </dsp:nvSpPr>
      <dsp:spPr>
        <a:xfrm>
          <a:off x="2520938" y="1787044"/>
          <a:ext cx="2435754" cy="1394463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  <a:alpha val="90000"/>
          </a:schemeClr>
        </a:solidFill>
        <a:ln w="635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400" b="1" kern="1200" dirty="0"/>
            <a:t>Gimnázium</a:t>
          </a:r>
        </a:p>
      </dsp:txBody>
      <dsp:txXfrm>
        <a:off x="2561780" y="1827886"/>
        <a:ext cx="2354070" cy="1312779"/>
      </dsp:txXfrm>
    </dsp:sp>
    <dsp:sp modelId="{75BA0351-7C19-47E3-8004-DE0FCA162CDE}">
      <dsp:nvSpPr>
        <dsp:cNvPr id="0" name=""/>
        <dsp:cNvSpPr/>
      </dsp:nvSpPr>
      <dsp:spPr>
        <a:xfrm rot="5400000">
          <a:off x="3595808" y="3324515"/>
          <a:ext cx="286016" cy="106564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dk2">
                <a:tint val="60000"/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9C9B0AA-841D-4F9A-B9BD-59EBBC1B5C3D}">
      <dsp:nvSpPr>
        <dsp:cNvPr id="0" name=""/>
        <dsp:cNvSpPr/>
      </dsp:nvSpPr>
      <dsp:spPr>
        <a:xfrm>
          <a:off x="2520938" y="3574088"/>
          <a:ext cx="2435754" cy="1394463"/>
        </a:xfrm>
        <a:prstGeom prst="roundRect">
          <a:avLst>
            <a:gd name="adj" fmla="val 10000"/>
          </a:avLst>
        </a:prstGeom>
        <a:solidFill>
          <a:schemeClr val="accent1">
            <a:lumMod val="75000"/>
            <a:alpha val="90000"/>
          </a:schemeClr>
        </a:solidFill>
        <a:ln w="635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4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GIMNÁZIUM</a:t>
          </a:r>
        </a:p>
      </dsp:txBody>
      <dsp:txXfrm>
        <a:off x="2561780" y="3614930"/>
        <a:ext cx="2354070" cy="1312779"/>
      </dsp:txXfrm>
    </dsp:sp>
    <dsp:sp modelId="{2E1A3E1E-E203-4FB2-885C-1BDB26487564}">
      <dsp:nvSpPr>
        <dsp:cNvPr id="0" name=""/>
        <dsp:cNvSpPr/>
      </dsp:nvSpPr>
      <dsp:spPr>
        <a:xfrm>
          <a:off x="5297699" y="0"/>
          <a:ext cx="2435754" cy="1394463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400" b="1" kern="1200" dirty="0">
              <a:solidFill>
                <a:schemeClr val="tx1"/>
              </a:solidFill>
            </a:rPr>
            <a:t>Szakközép-iskola</a:t>
          </a:r>
        </a:p>
      </dsp:txBody>
      <dsp:txXfrm>
        <a:off x="5338541" y="40842"/>
        <a:ext cx="2354070" cy="1312779"/>
      </dsp:txXfrm>
    </dsp:sp>
    <dsp:sp modelId="{B37A7EB4-3185-4E27-8CB0-B2C79DB25C43}">
      <dsp:nvSpPr>
        <dsp:cNvPr id="0" name=""/>
        <dsp:cNvSpPr/>
      </dsp:nvSpPr>
      <dsp:spPr>
        <a:xfrm rot="5400000">
          <a:off x="6417431" y="1537471"/>
          <a:ext cx="196290" cy="106564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dk2">
                <a:tint val="60000"/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4D95079-AF53-4A9E-8422-524ADAEE2FE1}">
      <dsp:nvSpPr>
        <dsp:cNvPr id="0" name=""/>
        <dsp:cNvSpPr/>
      </dsp:nvSpPr>
      <dsp:spPr>
        <a:xfrm>
          <a:off x="5297699" y="1787044"/>
          <a:ext cx="2435754" cy="1394463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  <a:alpha val="90000"/>
          </a:schemeClr>
        </a:solidFill>
        <a:ln w="635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400" b="1" kern="1200" dirty="0"/>
            <a:t>Szak-gimnázium</a:t>
          </a:r>
        </a:p>
      </dsp:txBody>
      <dsp:txXfrm>
        <a:off x="5338541" y="1827886"/>
        <a:ext cx="2354070" cy="1312779"/>
      </dsp:txXfrm>
    </dsp:sp>
    <dsp:sp modelId="{34F89E86-112E-4450-AEE1-89C93C41F88C}">
      <dsp:nvSpPr>
        <dsp:cNvPr id="0" name=""/>
        <dsp:cNvSpPr/>
      </dsp:nvSpPr>
      <dsp:spPr>
        <a:xfrm rot="5400000">
          <a:off x="6372568" y="3324515"/>
          <a:ext cx="286016" cy="106564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dk2">
                <a:tint val="60000"/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CD7D758-400A-4AB1-821B-0809EFAD21DD}">
      <dsp:nvSpPr>
        <dsp:cNvPr id="0" name=""/>
        <dsp:cNvSpPr/>
      </dsp:nvSpPr>
      <dsp:spPr>
        <a:xfrm>
          <a:off x="5297699" y="3574088"/>
          <a:ext cx="2435754" cy="1394463"/>
        </a:xfrm>
        <a:prstGeom prst="roundRect">
          <a:avLst>
            <a:gd name="adj" fmla="val 10000"/>
          </a:avLst>
        </a:prstGeom>
        <a:solidFill>
          <a:schemeClr val="accent1">
            <a:lumMod val="75000"/>
            <a:alpha val="90000"/>
          </a:schemeClr>
        </a:solidFill>
        <a:ln w="635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4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TECHNIKUM*</a:t>
          </a:r>
        </a:p>
      </dsp:txBody>
      <dsp:txXfrm>
        <a:off x="5338541" y="3614930"/>
        <a:ext cx="2354070" cy="1312779"/>
      </dsp:txXfrm>
    </dsp:sp>
    <dsp:sp modelId="{AA566B3A-8E4B-4236-8DBB-4DEDBB6B733E}">
      <dsp:nvSpPr>
        <dsp:cNvPr id="0" name=""/>
        <dsp:cNvSpPr/>
      </dsp:nvSpPr>
      <dsp:spPr>
        <a:xfrm>
          <a:off x="8074460" y="0"/>
          <a:ext cx="2435754" cy="1394463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400" b="1" kern="1200" dirty="0">
              <a:solidFill>
                <a:schemeClr val="tx1"/>
              </a:solidFill>
            </a:rPr>
            <a:t>Szakiskola (szakmunkás-képző</a:t>
          </a:r>
          <a:r>
            <a:rPr lang="hu-HU" sz="2400" kern="1200" dirty="0">
              <a:solidFill>
                <a:schemeClr val="tx1"/>
              </a:solidFill>
            </a:rPr>
            <a:t>)</a:t>
          </a:r>
        </a:p>
      </dsp:txBody>
      <dsp:txXfrm>
        <a:off x="8115302" y="40842"/>
        <a:ext cx="2354070" cy="1312779"/>
      </dsp:txXfrm>
    </dsp:sp>
    <dsp:sp modelId="{AEFF145B-0779-4AA7-AB9A-0A8096CC4406}">
      <dsp:nvSpPr>
        <dsp:cNvPr id="0" name=""/>
        <dsp:cNvSpPr/>
      </dsp:nvSpPr>
      <dsp:spPr>
        <a:xfrm rot="5400000">
          <a:off x="9194192" y="1537471"/>
          <a:ext cx="196290" cy="106564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dk2">
                <a:tint val="60000"/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34D0F1C-64C8-4549-84F8-2C6F8BB8F8F7}">
      <dsp:nvSpPr>
        <dsp:cNvPr id="0" name=""/>
        <dsp:cNvSpPr/>
      </dsp:nvSpPr>
      <dsp:spPr>
        <a:xfrm>
          <a:off x="8074460" y="1787044"/>
          <a:ext cx="2435754" cy="1394463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  <a:alpha val="90000"/>
          </a:schemeClr>
        </a:solidFill>
        <a:ln w="635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400" b="1" kern="1200" dirty="0"/>
            <a:t>Szakközép-iskola</a:t>
          </a:r>
        </a:p>
      </dsp:txBody>
      <dsp:txXfrm>
        <a:off x="8115302" y="1827886"/>
        <a:ext cx="2354070" cy="1312779"/>
      </dsp:txXfrm>
    </dsp:sp>
    <dsp:sp modelId="{E205954D-DE18-4025-856E-81979EFB5A50}">
      <dsp:nvSpPr>
        <dsp:cNvPr id="0" name=""/>
        <dsp:cNvSpPr/>
      </dsp:nvSpPr>
      <dsp:spPr>
        <a:xfrm rot="5400000">
          <a:off x="9149329" y="3324515"/>
          <a:ext cx="286016" cy="106564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dk2">
                <a:tint val="60000"/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93FB82C-B6AE-4CB5-9162-54F8FDCFB2EF}">
      <dsp:nvSpPr>
        <dsp:cNvPr id="0" name=""/>
        <dsp:cNvSpPr/>
      </dsp:nvSpPr>
      <dsp:spPr>
        <a:xfrm>
          <a:off x="8074460" y="3574088"/>
          <a:ext cx="2435754" cy="1394463"/>
        </a:xfrm>
        <a:prstGeom prst="roundRect">
          <a:avLst>
            <a:gd name="adj" fmla="val 10000"/>
          </a:avLst>
        </a:prstGeom>
        <a:solidFill>
          <a:schemeClr val="accent1">
            <a:lumMod val="75000"/>
            <a:alpha val="90000"/>
          </a:schemeClr>
        </a:solidFill>
        <a:ln w="635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4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SZAKKÉPZŐ ISKOLA</a:t>
          </a:r>
        </a:p>
      </dsp:txBody>
      <dsp:txXfrm>
        <a:off x="8115302" y="3614930"/>
        <a:ext cx="2354070" cy="13127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B11005-65A2-4F58-9AFF-BF8575A33B98}">
      <dsp:nvSpPr>
        <dsp:cNvPr id="0" name=""/>
        <dsp:cNvSpPr/>
      </dsp:nvSpPr>
      <dsp:spPr>
        <a:xfrm>
          <a:off x="2172" y="16034"/>
          <a:ext cx="4719661" cy="152640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800" b="1" kern="1200" dirty="0" err="1"/>
            <a:t>KÉTTANNYELVŰ</a:t>
          </a:r>
          <a:r>
            <a:rPr lang="hu-HU" sz="2800" b="1" kern="1200" dirty="0"/>
            <a:t> OSZTÁLYOK</a:t>
          </a:r>
          <a:endParaRPr lang="hu-HU" sz="2800" b="1" kern="1200" dirty="0">
            <a:latin typeface="Calibri"/>
            <a:ea typeface="+mn-ea"/>
            <a:cs typeface="+mn-cs"/>
          </a:endParaRPr>
        </a:p>
      </dsp:txBody>
      <dsp:txXfrm>
        <a:off x="2172" y="16034"/>
        <a:ext cx="4719661" cy="1526400"/>
      </dsp:txXfrm>
    </dsp:sp>
    <dsp:sp modelId="{C66038C2-BA2D-4701-B6AA-48B5E9BF4F92}">
      <dsp:nvSpPr>
        <dsp:cNvPr id="0" name=""/>
        <dsp:cNvSpPr/>
      </dsp:nvSpPr>
      <dsp:spPr>
        <a:xfrm>
          <a:off x="2172" y="1461930"/>
          <a:ext cx="4719661" cy="2545987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2200" b="1" kern="1200" dirty="0">
              <a:latin typeface="Calibri"/>
              <a:ea typeface="+mn-ea"/>
              <a:cs typeface="+mn-cs"/>
            </a:rPr>
            <a:t>„Nulladik” év: magas szintű nyelvi képzés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2200" b="1" kern="1200" dirty="0">
              <a:latin typeface="Calibri"/>
              <a:ea typeface="+mn-ea"/>
              <a:cs typeface="+mn-cs"/>
            </a:rPr>
            <a:t>9-12/13. évfolyam: bizonyos tantárgyakat idegen nyelven tanítanak.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2200" b="1" kern="1200" dirty="0">
              <a:latin typeface="Calibri"/>
              <a:ea typeface="+mn-ea"/>
              <a:cs typeface="+mn-cs"/>
            </a:rPr>
            <a:t>Az érettségivel felső fokú nyelvvizsgát lehet szerezni.</a:t>
          </a:r>
        </a:p>
      </dsp:txBody>
      <dsp:txXfrm>
        <a:off x="2172" y="1461930"/>
        <a:ext cx="4719661" cy="2545987"/>
      </dsp:txXfrm>
    </dsp:sp>
    <dsp:sp modelId="{B843C7B9-72FD-4645-AD3B-2FA4B823638D}">
      <dsp:nvSpPr>
        <dsp:cNvPr id="0" name=""/>
        <dsp:cNvSpPr/>
      </dsp:nvSpPr>
      <dsp:spPr>
        <a:xfrm>
          <a:off x="5359286" y="16034"/>
          <a:ext cx="4719661" cy="152640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800" b="1" kern="1200" dirty="0">
              <a:latin typeface="Calibri"/>
              <a:ea typeface="+mn-ea"/>
              <a:cs typeface="+mn-cs"/>
            </a:rPr>
            <a:t>NYELVI ELŐKÉSZÍTŐS OSZTÁLYOK („NYEK”)</a:t>
          </a:r>
        </a:p>
      </dsp:txBody>
      <dsp:txXfrm>
        <a:off x="5359286" y="16034"/>
        <a:ext cx="4719661" cy="1526400"/>
      </dsp:txXfrm>
    </dsp:sp>
    <dsp:sp modelId="{82C669A1-2834-4D1F-A9DC-2A7EE6C5DDC8}">
      <dsp:nvSpPr>
        <dsp:cNvPr id="0" name=""/>
        <dsp:cNvSpPr/>
      </dsp:nvSpPr>
      <dsp:spPr>
        <a:xfrm>
          <a:off x="5359286" y="1461930"/>
          <a:ext cx="4719661" cy="2545987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2200" b="1" kern="1200" dirty="0">
              <a:latin typeface="Calibri"/>
              <a:ea typeface="+mn-ea"/>
              <a:cs typeface="+mn-cs"/>
            </a:rPr>
            <a:t>„Nulladik” év: magas szintű nyelvi képzés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2200" b="1" kern="1200" dirty="0">
              <a:latin typeface="Calibri"/>
              <a:ea typeface="+mn-ea"/>
              <a:cs typeface="+mn-cs"/>
            </a:rPr>
            <a:t>9-12/13. évfolyam: minden tantárgyat magyar nyelven tanítanak.</a:t>
          </a:r>
        </a:p>
      </dsp:txBody>
      <dsp:txXfrm>
        <a:off x="5359286" y="1461930"/>
        <a:ext cx="4719661" cy="254598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9EC761-6102-4C6E-B50C-EC6FA2A559D8}">
      <dsp:nvSpPr>
        <dsp:cNvPr id="0" name=""/>
        <dsp:cNvSpPr/>
      </dsp:nvSpPr>
      <dsp:spPr>
        <a:xfrm>
          <a:off x="0" y="283413"/>
          <a:ext cx="5906181" cy="1020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8385" tIns="374904" rIns="458385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800" b="1" kern="1200"/>
            <a:t>A középiskolák nyilvánosságra hozzák a felvételi tájékoztatójukat.</a:t>
          </a:r>
        </a:p>
      </dsp:txBody>
      <dsp:txXfrm>
        <a:off x="0" y="283413"/>
        <a:ext cx="5906181" cy="1020600"/>
      </dsp:txXfrm>
    </dsp:sp>
    <dsp:sp modelId="{376B4105-2E0F-4D3D-99F4-162F017A9F18}">
      <dsp:nvSpPr>
        <dsp:cNvPr id="0" name=""/>
        <dsp:cNvSpPr/>
      </dsp:nvSpPr>
      <dsp:spPr>
        <a:xfrm>
          <a:off x="295309" y="17733"/>
          <a:ext cx="4134326" cy="5313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68" tIns="0" rIns="156268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/>
            <a:t>2022. október 20.</a:t>
          </a:r>
          <a:endParaRPr lang="hu-HU" sz="1800" kern="1200" dirty="0"/>
        </a:p>
      </dsp:txBody>
      <dsp:txXfrm>
        <a:off x="321248" y="43672"/>
        <a:ext cx="4082448" cy="479482"/>
      </dsp:txXfrm>
    </dsp:sp>
    <dsp:sp modelId="{2DCA21A2-59B4-43A9-BCE4-63D5A5C5AF44}">
      <dsp:nvSpPr>
        <dsp:cNvPr id="0" name=""/>
        <dsp:cNvSpPr/>
      </dsp:nvSpPr>
      <dsp:spPr>
        <a:xfrm>
          <a:off x="0" y="1666893"/>
          <a:ext cx="5906181" cy="1020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8385" tIns="374904" rIns="458385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800" b="1" kern="1200" dirty="0"/>
            <a:t>Az általános iskolák tájékoztatják a diákokat a felvételi menetéről</a:t>
          </a:r>
        </a:p>
      </dsp:txBody>
      <dsp:txXfrm>
        <a:off x="0" y="1666893"/>
        <a:ext cx="5906181" cy="1020600"/>
      </dsp:txXfrm>
    </dsp:sp>
    <dsp:sp modelId="{46E9F212-C7CC-403E-9495-7642D4738704}">
      <dsp:nvSpPr>
        <dsp:cNvPr id="0" name=""/>
        <dsp:cNvSpPr/>
      </dsp:nvSpPr>
      <dsp:spPr>
        <a:xfrm>
          <a:off x="295309" y="1401213"/>
          <a:ext cx="4134326" cy="5313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68" tIns="0" rIns="156268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i="0" u="none" kern="1200" dirty="0"/>
            <a:t>2022. október 31-ig</a:t>
          </a:r>
          <a:endParaRPr lang="hu-HU" sz="1800" kern="1200" dirty="0"/>
        </a:p>
      </dsp:txBody>
      <dsp:txXfrm>
        <a:off x="321248" y="1427152"/>
        <a:ext cx="4082448" cy="479482"/>
      </dsp:txXfrm>
    </dsp:sp>
    <dsp:sp modelId="{024A7320-8664-45F2-8264-E9EFDEB6A2A4}">
      <dsp:nvSpPr>
        <dsp:cNvPr id="0" name=""/>
        <dsp:cNvSpPr/>
      </dsp:nvSpPr>
      <dsp:spPr>
        <a:xfrm>
          <a:off x="0" y="3050373"/>
          <a:ext cx="5906181" cy="1275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8385" tIns="374904" rIns="458385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800" b="1" kern="1200" dirty="0">
              <a:latin typeface="+mn-lt"/>
            </a:rPr>
            <a:t>Az Oktatási Hivatal közzéteszi a központi felvételi vizsgát szervező középiskolák listáját</a:t>
          </a:r>
        </a:p>
      </dsp:txBody>
      <dsp:txXfrm>
        <a:off x="0" y="3050373"/>
        <a:ext cx="5906181" cy="1275750"/>
      </dsp:txXfrm>
    </dsp:sp>
    <dsp:sp modelId="{944849D6-D8BB-42EE-9295-2B43ABA44388}">
      <dsp:nvSpPr>
        <dsp:cNvPr id="0" name=""/>
        <dsp:cNvSpPr/>
      </dsp:nvSpPr>
      <dsp:spPr>
        <a:xfrm>
          <a:off x="295309" y="2784693"/>
          <a:ext cx="4134326" cy="5313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68" tIns="0" rIns="156268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i="0" u="none" kern="1200" dirty="0"/>
            <a:t>2022. november 16.</a:t>
          </a:r>
          <a:endParaRPr lang="hu-HU" sz="1800" kern="1200" dirty="0"/>
        </a:p>
      </dsp:txBody>
      <dsp:txXfrm>
        <a:off x="321248" y="2810632"/>
        <a:ext cx="4082448" cy="479482"/>
      </dsp:txXfrm>
    </dsp:sp>
    <dsp:sp modelId="{103F5378-46F5-4AF3-8F89-AB7A1572486D}">
      <dsp:nvSpPr>
        <dsp:cNvPr id="0" name=""/>
        <dsp:cNvSpPr/>
      </dsp:nvSpPr>
      <dsp:spPr>
        <a:xfrm>
          <a:off x="0" y="4689004"/>
          <a:ext cx="5906181" cy="7654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8385" tIns="374904" rIns="458385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800" b="1" kern="1200" dirty="0"/>
            <a:t>Jelentkezés a központi felvételi vizsgára</a:t>
          </a:r>
        </a:p>
      </dsp:txBody>
      <dsp:txXfrm>
        <a:off x="0" y="4689004"/>
        <a:ext cx="5906181" cy="765450"/>
      </dsp:txXfrm>
    </dsp:sp>
    <dsp:sp modelId="{71D69ABF-1C24-4D3B-9F6F-2C5C8B2DB462}">
      <dsp:nvSpPr>
        <dsp:cNvPr id="0" name=""/>
        <dsp:cNvSpPr/>
      </dsp:nvSpPr>
      <dsp:spPr>
        <a:xfrm>
          <a:off x="295309" y="4423324"/>
          <a:ext cx="4134326" cy="5313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68" tIns="0" rIns="156268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/>
            <a:t>2022. december 2.</a:t>
          </a:r>
          <a:endParaRPr lang="hu-HU" sz="1800" b="1" kern="1200" dirty="0">
            <a:latin typeface="+mn-lt"/>
          </a:endParaRPr>
        </a:p>
      </dsp:txBody>
      <dsp:txXfrm>
        <a:off x="321248" y="4449263"/>
        <a:ext cx="4082448" cy="47948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8F710C-6AA2-47C4-93FA-A4F8AC5CFBA4}">
      <dsp:nvSpPr>
        <dsp:cNvPr id="0" name=""/>
        <dsp:cNvSpPr/>
      </dsp:nvSpPr>
      <dsp:spPr>
        <a:xfrm>
          <a:off x="0" y="321591"/>
          <a:ext cx="6140467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568" tIns="333248" rIns="476568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600" b="1" kern="1200" dirty="0"/>
            <a:t>Központi írásbeli felvételi vizsga (magyar, matek)</a:t>
          </a:r>
        </a:p>
      </dsp:txBody>
      <dsp:txXfrm>
        <a:off x="0" y="321591"/>
        <a:ext cx="6140467" cy="680400"/>
      </dsp:txXfrm>
    </dsp:sp>
    <dsp:sp modelId="{0677AF28-52EF-483A-9799-B3505B967F94}">
      <dsp:nvSpPr>
        <dsp:cNvPr id="0" name=""/>
        <dsp:cNvSpPr/>
      </dsp:nvSpPr>
      <dsp:spPr>
        <a:xfrm>
          <a:off x="307023" y="85431"/>
          <a:ext cx="4298326" cy="4723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2467" tIns="0" rIns="162467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b="1" i="0" u="none" kern="1200" dirty="0"/>
            <a:t>2023. január 21. 10.00</a:t>
          </a:r>
          <a:endParaRPr lang="hu-HU" sz="1600" kern="1200" dirty="0"/>
        </a:p>
      </dsp:txBody>
      <dsp:txXfrm>
        <a:off x="330080" y="108488"/>
        <a:ext cx="4252212" cy="426206"/>
      </dsp:txXfrm>
    </dsp:sp>
    <dsp:sp modelId="{F4F19D48-E469-4E34-9FA9-93B7BE124055}">
      <dsp:nvSpPr>
        <dsp:cNvPr id="0" name=""/>
        <dsp:cNvSpPr/>
      </dsp:nvSpPr>
      <dsp:spPr>
        <a:xfrm>
          <a:off x="0" y="1324551"/>
          <a:ext cx="6140467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568" tIns="333248" rIns="476568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600" b="1" kern="1200" dirty="0"/>
            <a:t>Pótló központi írásbeli felvételi vizsga</a:t>
          </a:r>
        </a:p>
      </dsp:txBody>
      <dsp:txXfrm>
        <a:off x="0" y="1324551"/>
        <a:ext cx="6140467" cy="680400"/>
      </dsp:txXfrm>
    </dsp:sp>
    <dsp:sp modelId="{1C29AE70-AAA2-4CED-B0B6-0A9EDEDE23A5}">
      <dsp:nvSpPr>
        <dsp:cNvPr id="0" name=""/>
        <dsp:cNvSpPr/>
      </dsp:nvSpPr>
      <dsp:spPr>
        <a:xfrm>
          <a:off x="307023" y="1088391"/>
          <a:ext cx="4298326" cy="4723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2467" tIns="0" rIns="162467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b="1" kern="1200" dirty="0"/>
            <a:t>2023. január 31. 14.00</a:t>
          </a:r>
        </a:p>
      </dsp:txBody>
      <dsp:txXfrm>
        <a:off x="330080" y="1111448"/>
        <a:ext cx="4252212" cy="426206"/>
      </dsp:txXfrm>
    </dsp:sp>
    <dsp:sp modelId="{EE29F1C5-6CF4-43A3-B4CE-7C569359A5E4}">
      <dsp:nvSpPr>
        <dsp:cNvPr id="0" name=""/>
        <dsp:cNvSpPr/>
      </dsp:nvSpPr>
      <dsp:spPr>
        <a:xfrm>
          <a:off x="0" y="2327511"/>
          <a:ext cx="6140467" cy="138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568" tIns="333248" rIns="476568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600" b="1" kern="1200" dirty="0">
              <a:latin typeface="+mn-lt"/>
            </a:rPr>
            <a:t>A központi írásbeli felvételi vizsgák eredményeinek közlése (a legtöbb iskola korábban)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600" b="1" kern="1200" dirty="0">
              <a:solidFill>
                <a:srgbClr val="FF0000"/>
              </a:solidFill>
              <a:latin typeface="+mn-lt"/>
            </a:rPr>
            <a:t>A kijavított dolgozatok megtekinthetők! </a:t>
          </a:r>
        </a:p>
      </dsp:txBody>
      <dsp:txXfrm>
        <a:off x="0" y="2327511"/>
        <a:ext cx="6140467" cy="1386000"/>
      </dsp:txXfrm>
    </dsp:sp>
    <dsp:sp modelId="{E64E20D1-2DCC-4450-AEE8-51E5F9661F79}">
      <dsp:nvSpPr>
        <dsp:cNvPr id="0" name=""/>
        <dsp:cNvSpPr/>
      </dsp:nvSpPr>
      <dsp:spPr>
        <a:xfrm>
          <a:off x="307023" y="2091352"/>
          <a:ext cx="4298326" cy="4723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2467" tIns="0" rIns="162467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b="1" i="0" u="none" kern="1200" dirty="0"/>
            <a:t>2023. február 10.</a:t>
          </a:r>
          <a:endParaRPr lang="hu-HU" sz="1600" kern="1200" dirty="0"/>
        </a:p>
      </dsp:txBody>
      <dsp:txXfrm>
        <a:off x="330080" y="2114409"/>
        <a:ext cx="4252212" cy="426206"/>
      </dsp:txXfrm>
    </dsp:sp>
    <dsp:sp modelId="{2A47F1A0-CD9A-4A8C-AFE2-A75B79B6FD7B}">
      <dsp:nvSpPr>
        <dsp:cNvPr id="0" name=""/>
        <dsp:cNvSpPr/>
      </dsp:nvSpPr>
      <dsp:spPr>
        <a:xfrm>
          <a:off x="0" y="4036072"/>
          <a:ext cx="6140467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568" tIns="333248" rIns="476568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600" b="1" kern="1200" dirty="0"/>
            <a:t>Jelentkezési lapok végső leadási határideje – </a:t>
          </a:r>
          <a:r>
            <a:rPr lang="hu-HU" sz="1600" b="1" kern="1200" dirty="0" err="1"/>
            <a:t>ofőnek</a:t>
          </a:r>
          <a:r>
            <a:rPr lang="hu-HU" sz="1600" b="1" kern="1200" dirty="0"/>
            <a:t> (Lehet korábban!)</a:t>
          </a:r>
        </a:p>
      </dsp:txBody>
      <dsp:txXfrm>
        <a:off x="0" y="4036072"/>
        <a:ext cx="6140467" cy="907200"/>
      </dsp:txXfrm>
    </dsp:sp>
    <dsp:sp modelId="{AC535616-F725-492A-8780-2E8830D4C13E}">
      <dsp:nvSpPr>
        <dsp:cNvPr id="0" name=""/>
        <dsp:cNvSpPr/>
      </dsp:nvSpPr>
      <dsp:spPr>
        <a:xfrm>
          <a:off x="307023" y="3799912"/>
          <a:ext cx="4298326" cy="4723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2467" tIns="0" rIns="162467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b="1" i="0" u="none" kern="1200" dirty="0"/>
            <a:t>2023. február eleje</a:t>
          </a:r>
          <a:endParaRPr lang="hu-HU" sz="1600" kern="1200" dirty="0"/>
        </a:p>
      </dsp:txBody>
      <dsp:txXfrm>
        <a:off x="330080" y="3822969"/>
        <a:ext cx="4252212" cy="426206"/>
      </dsp:txXfrm>
    </dsp:sp>
    <dsp:sp modelId="{4BA03A2B-2E8A-4E26-835E-E46A19499DF4}">
      <dsp:nvSpPr>
        <dsp:cNvPr id="0" name=""/>
        <dsp:cNvSpPr/>
      </dsp:nvSpPr>
      <dsp:spPr>
        <a:xfrm>
          <a:off x="0" y="5265832"/>
          <a:ext cx="6140467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568" tIns="333248" rIns="476568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600" b="1" kern="1200" dirty="0"/>
            <a:t>A jelentkezési lapok továbbítása</a:t>
          </a:r>
        </a:p>
      </dsp:txBody>
      <dsp:txXfrm>
        <a:off x="0" y="5265832"/>
        <a:ext cx="6140467" cy="680400"/>
      </dsp:txXfrm>
    </dsp:sp>
    <dsp:sp modelId="{95EBC901-A532-4DAF-B37E-2B9ECBB2434C}">
      <dsp:nvSpPr>
        <dsp:cNvPr id="0" name=""/>
        <dsp:cNvSpPr/>
      </dsp:nvSpPr>
      <dsp:spPr>
        <a:xfrm>
          <a:off x="307023" y="5029672"/>
          <a:ext cx="4298326" cy="4723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2467" tIns="0" rIns="162467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b="1" kern="1200" dirty="0"/>
            <a:t>2023. febr. 22.</a:t>
          </a:r>
        </a:p>
      </dsp:txBody>
      <dsp:txXfrm>
        <a:off x="330080" y="5052729"/>
        <a:ext cx="4252212" cy="42620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F150C7-75C1-401D-9C88-9BD4939C24FD}">
      <dsp:nvSpPr>
        <dsp:cNvPr id="0" name=""/>
        <dsp:cNvSpPr/>
      </dsp:nvSpPr>
      <dsp:spPr>
        <a:xfrm>
          <a:off x="0" y="295744"/>
          <a:ext cx="5906181" cy="8079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8385" tIns="395732" rIns="458385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900" b="1" kern="1200"/>
            <a:t>Szóbeli meghallgatások</a:t>
          </a:r>
        </a:p>
      </dsp:txBody>
      <dsp:txXfrm>
        <a:off x="0" y="295744"/>
        <a:ext cx="5906181" cy="807975"/>
      </dsp:txXfrm>
    </dsp:sp>
    <dsp:sp modelId="{6DBCD95B-5E4B-491E-A7F4-DC1EB8D3B93C}">
      <dsp:nvSpPr>
        <dsp:cNvPr id="0" name=""/>
        <dsp:cNvSpPr/>
      </dsp:nvSpPr>
      <dsp:spPr>
        <a:xfrm>
          <a:off x="295309" y="15304"/>
          <a:ext cx="4134326" cy="5608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68" tIns="0" rIns="156268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900" b="1" i="0" u="none" kern="1200" dirty="0"/>
            <a:t>2023. febr. 27. – márc. 14.</a:t>
          </a:r>
          <a:endParaRPr lang="hu-HU" sz="1900" b="1" kern="1200" dirty="0"/>
        </a:p>
      </dsp:txBody>
      <dsp:txXfrm>
        <a:off x="322689" y="42684"/>
        <a:ext cx="4079566" cy="506120"/>
      </dsp:txXfrm>
    </dsp:sp>
    <dsp:sp modelId="{FDB4E779-6047-4CDF-BA0E-21EED4E47D85}">
      <dsp:nvSpPr>
        <dsp:cNvPr id="0" name=""/>
        <dsp:cNvSpPr/>
      </dsp:nvSpPr>
      <dsp:spPr>
        <a:xfrm>
          <a:off x="0" y="1486759"/>
          <a:ext cx="5906181" cy="1077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8385" tIns="395732" rIns="458385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900" b="1" kern="1200" dirty="0"/>
            <a:t>„Ideiglenes rangsor” – középiskolai felvételi jegyzék</a:t>
          </a:r>
        </a:p>
      </dsp:txBody>
      <dsp:txXfrm>
        <a:off x="0" y="1486759"/>
        <a:ext cx="5906181" cy="1077300"/>
      </dsp:txXfrm>
    </dsp:sp>
    <dsp:sp modelId="{75519B6E-256B-4743-9063-93FBB3411263}">
      <dsp:nvSpPr>
        <dsp:cNvPr id="0" name=""/>
        <dsp:cNvSpPr/>
      </dsp:nvSpPr>
      <dsp:spPr>
        <a:xfrm>
          <a:off x="295309" y="1206319"/>
          <a:ext cx="4134326" cy="5608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68" tIns="0" rIns="156268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900" b="1" kern="1200" dirty="0"/>
            <a:t>2023. márc. 17.</a:t>
          </a:r>
        </a:p>
      </dsp:txBody>
      <dsp:txXfrm>
        <a:off x="322689" y="1233699"/>
        <a:ext cx="4079566" cy="506120"/>
      </dsp:txXfrm>
    </dsp:sp>
    <dsp:sp modelId="{0EF4A44D-12E1-4B3C-BA79-E0026D4BCE3D}">
      <dsp:nvSpPr>
        <dsp:cNvPr id="0" name=""/>
        <dsp:cNvSpPr/>
      </dsp:nvSpPr>
      <dsp:spPr>
        <a:xfrm>
          <a:off x="0" y="2947099"/>
          <a:ext cx="5906181" cy="8079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8385" tIns="395732" rIns="458385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900" b="1" i="0" u="none" kern="1200"/>
            <a:t>Lehetőség a sorrend módosítására</a:t>
          </a:r>
          <a:endParaRPr lang="hu-HU" sz="1900" b="1" kern="1200"/>
        </a:p>
      </dsp:txBody>
      <dsp:txXfrm>
        <a:off x="0" y="2947099"/>
        <a:ext cx="5906181" cy="807975"/>
      </dsp:txXfrm>
    </dsp:sp>
    <dsp:sp modelId="{4D8C8DF1-8A2F-4097-B2DF-F6DACAC31F3F}">
      <dsp:nvSpPr>
        <dsp:cNvPr id="0" name=""/>
        <dsp:cNvSpPr/>
      </dsp:nvSpPr>
      <dsp:spPr>
        <a:xfrm>
          <a:off x="295309" y="2666659"/>
          <a:ext cx="4134326" cy="5608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68" tIns="0" rIns="156268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900" b="1" kern="1200" dirty="0"/>
            <a:t>2023. márc. 21-22.</a:t>
          </a:r>
        </a:p>
      </dsp:txBody>
      <dsp:txXfrm>
        <a:off x="322689" y="2694039"/>
        <a:ext cx="4079566" cy="506120"/>
      </dsp:txXfrm>
    </dsp:sp>
    <dsp:sp modelId="{EDC3CED1-0F19-40F1-B3C8-D2C3AAD05C0A}">
      <dsp:nvSpPr>
        <dsp:cNvPr id="0" name=""/>
        <dsp:cNvSpPr/>
      </dsp:nvSpPr>
      <dsp:spPr>
        <a:xfrm>
          <a:off x="0" y="4138114"/>
          <a:ext cx="5906181" cy="1077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8385" tIns="395732" rIns="458385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900" b="1" kern="1200">
              <a:latin typeface="+mn-lt"/>
            </a:rPr>
            <a:t>A középiskola nyilvánosságra hozza a jelentkezők felvételi jegyzékét. </a:t>
          </a:r>
        </a:p>
      </dsp:txBody>
      <dsp:txXfrm>
        <a:off x="0" y="4138114"/>
        <a:ext cx="5906181" cy="1077300"/>
      </dsp:txXfrm>
    </dsp:sp>
    <dsp:sp modelId="{4D54E0C1-5EC7-4B64-A5AC-BE1E8AAB2A8D}">
      <dsp:nvSpPr>
        <dsp:cNvPr id="0" name=""/>
        <dsp:cNvSpPr/>
      </dsp:nvSpPr>
      <dsp:spPr>
        <a:xfrm>
          <a:off x="295309" y="3857674"/>
          <a:ext cx="4134326" cy="5608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68" tIns="0" rIns="156268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900" b="1" i="0" u="none" kern="1200" dirty="0"/>
            <a:t>2023. április 28.</a:t>
          </a:r>
          <a:endParaRPr lang="hu-HU" sz="1900" b="1" kern="1200" dirty="0"/>
        </a:p>
      </dsp:txBody>
      <dsp:txXfrm>
        <a:off x="322689" y="3885054"/>
        <a:ext cx="4079566" cy="50612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F150C7-75C1-401D-9C88-9BD4939C24FD}">
      <dsp:nvSpPr>
        <dsp:cNvPr id="0" name=""/>
        <dsp:cNvSpPr/>
      </dsp:nvSpPr>
      <dsp:spPr>
        <a:xfrm>
          <a:off x="0" y="418496"/>
          <a:ext cx="5906181" cy="15214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8385" tIns="437388" rIns="458385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2100" b="1" kern="1200" dirty="0"/>
            <a:t>Rendkívüli felvételi eljárás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2100" b="1" kern="1200" dirty="0"/>
            <a:t>Az üresen maradt férőhelyek meghirdetése</a:t>
          </a:r>
        </a:p>
      </dsp:txBody>
      <dsp:txXfrm>
        <a:off x="0" y="418496"/>
        <a:ext cx="5906181" cy="1521449"/>
      </dsp:txXfrm>
    </dsp:sp>
    <dsp:sp modelId="{6DBCD95B-5E4B-491E-A7F4-DC1EB8D3B93C}">
      <dsp:nvSpPr>
        <dsp:cNvPr id="0" name=""/>
        <dsp:cNvSpPr/>
      </dsp:nvSpPr>
      <dsp:spPr>
        <a:xfrm>
          <a:off x="295309" y="108536"/>
          <a:ext cx="4134326" cy="6199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68" tIns="0" rIns="156268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b="1" i="0" u="none" kern="1200" dirty="0"/>
            <a:t>2023. május 08.-aug.31.</a:t>
          </a:r>
          <a:endParaRPr lang="hu-HU" sz="2100" b="1" kern="1200" dirty="0"/>
        </a:p>
      </dsp:txBody>
      <dsp:txXfrm>
        <a:off x="325571" y="138798"/>
        <a:ext cx="4073802" cy="559396"/>
      </dsp:txXfrm>
    </dsp:sp>
    <dsp:sp modelId="{FDB4E779-6047-4CDF-BA0E-21EED4E47D85}">
      <dsp:nvSpPr>
        <dsp:cNvPr id="0" name=""/>
        <dsp:cNvSpPr/>
      </dsp:nvSpPr>
      <dsp:spPr>
        <a:xfrm>
          <a:off x="0" y="2363306"/>
          <a:ext cx="5906181" cy="1190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8385" tIns="437388" rIns="458385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2100" b="1" kern="1200" dirty="0"/>
            <a:t>Jogorvoslati eljárás befejezése (a benyújtott kérelmek alapján)</a:t>
          </a:r>
        </a:p>
      </dsp:txBody>
      <dsp:txXfrm>
        <a:off x="0" y="2363306"/>
        <a:ext cx="5906181" cy="1190700"/>
      </dsp:txXfrm>
    </dsp:sp>
    <dsp:sp modelId="{75519B6E-256B-4743-9063-93FBB3411263}">
      <dsp:nvSpPr>
        <dsp:cNvPr id="0" name=""/>
        <dsp:cNvSpPr/>
      </dsp:nvSpPr>
      <dsp:spPr>
        <a:xfrm>
          <a:off x="295309" y="2053346"/>
          <a:ext cx="4134326" cy="6199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68" tIns="0" rIns="156268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b="1" kern="1200" dirty="0"/>
            <a:t>2023. június 1.</a:t>
          </a:r>
        </a:p>
      </dsp:txBody>
      <dsp:txXfrm>
        <a:off x="325571" y="2083608"/>
        <a:ext cx="4073802" cy="559396"/>
      </dsp:txXfrm>
    </dsp:sp>
    <dsp:sp modelId="{0EF4A44D-12E1-4B3C-BA79-E0026D4BCE3D}">
      <dsp:nvSpPr>
        <dsp:cNvPr id="0" name=""/>
        <dsp:cNvSpPr/>
      </dsp:nvSpPr>
      <dsp:spPr>
        <a:xfrm>
          <a:off x="0" y="3977367"/>
          <a:ext cx="5906181" cy="8930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8385" tIns="437388" rIns="458385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2100" b="1" i="0" u="none" kern="1200" dirty="0"/>
            <a:t>Beiratkozás a középfokú iskolákba</a:t>
          </a:r>
          <a:endParaRPr lang="hu-HU" sz="2100" b="1" kern="1200" dirty="0"/>
        </a:p>
      </dsp:txBody>
      <dsp:txXfrm>
        <a:off x="0" y="3977367"/>
        <a:ext cx="5906181" cy="893025"/>
      </dsp:txXfrm>
    </dsp:sp>
    <dsp:sp modelId="{4D8C8DF1-8A2F-4097-B2DF-F6DACAC31F3F}">
      <dsp:nvSpPr>
        <dsp:cNvPr id="0" name=""/>
        <dsp:cNvSpPr/>
      </dsp:nvSpPr>
      <dsp:spPr>
        <a:xfrm>
          <a:off x="295309" y="3667407"/>
          <a:ext cx="4134326" cy="6199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68" tIns="0" rIns="156268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b="1" kern="1200" dirty="0"/>
            <a:t>2023. június 21-23.</a:t>
          </a:r>
        </a:p>
      </dsp:txBody>
      <dsp:txXfrm>
        <a:off x="325571" y="3697669"/>
        <a:ext cx="4073802" cy="55939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350DFA-E9E9-462A-BA88-80140170C8ED}">
      <dsp:nvSpPr>
        <dsp:cNvPr id="0" name=""/>
        <dsp:cNvSpPr/>
      </dsp:nvSpPr>
      <dsp:spPr>
        <a:xfrm>
          <a:off x="1000207" y="572"/>
          <a:ext cx="3925631" cy="224074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200" b="1" i="0" kern="1200" dirty="0"/>
            <a:t>1. 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200" b="1" i="0" kern="1200" dirty="0"/>
            <a:t>Csak az általános iskolai érdemjegyek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200" b="1" i="0" kern="1200" dirty="0"/>
            <a:t> </a:t>
          </a:r>
          <a:r>
            <a:rPr lang="hu-HU" sz="2200" b="1" i="0" kern="1200" dirty="0">
              <a:latin typeface="Calibri"/>
              <a:ea typeface="+mn-ea"/>
              <a:cs typeface="+mn-cs"/>
            </a:rPr>
            <a:t>(szakképző iskolák)</a:t>
          </a:r>
          <a:endParaRPr lang="hu-HU" sz="2200" b="1" kern="1200" dirty="0">
            <a:latin typeface="Calibri"/>
            <a:ea typeface="+mn-ea"/>
            <a:cs typeface="+mn-cs"/>
          </a:endParaRPr>
        </a:p>
      </dsp:txBody>
      <dsp:txXfrm>
        <a:off x="1000207" y="572"/>
        <a:ext cx="3925631" cy="2240742"/>
      </dsp:txXfrm>
    </dsp:sp>
    <dsp:sp modelId="{7556AD42-FF6D-465A-8795-53A8F9E2FE87}">
      <dsp:nvSpPr>
        <dsp:cNvPr id="0" name=""/>
        <dsp:cNvSpPr/>
      </dsp:nvSpPr>
      <dsp:spPr>
        <a:xfrm>
          <a:off x="5299296" y="572"/>
          <a:ext cx="3925631" cy="224074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200" b="1" i="0" kern="1200" dirty="0"/>
            <a:t>2. 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200" b="1" i="0" kern="1200" dirty="0"/>
            <a:t>Általános iskolai jegyek +</a:t>
          </a:r>
          <a:br>
            <a:rPr lang="hu-HU" sz="2200" b="1" i="0" kern="1200" dirty="0"/>
          </a:br>
          <a:r>
            <a:rPr lang="hu-HU" sz="2200" b="1" i="0" kern="1200" dirty="0"/>
            <a:t> központi írásbeli pontszáma</a:t>
          </a:r>
          <a:endParaRPr lang="hu-HU" sz="2200" b="1" kern="1200" dirty="0">
            <a:latin typeface="Calibri"/>
            <a:ea typeface="+mn-ea"/>
            <a:cs typeface="+mn-cs"/>
          </a:endParaRPr>
        </a:p>
      </dsp:txBody>
      <dsp:txXfrm>
        <a:off x="5299296" y="572"/>
        <a:ext cx="3925631" cy="2240742"/>
      </dsp:txXfrm>
    </dsp:sp>
    <dsp:sp modelId="{8D77AD96-51A2-4081-8DC1-112271BB5347}">
      <dsp:nvSpPr>
        <dsp:cNvPr id="0" name=""/>
        <dsp:cNvSpPr/>
      </dsp:nvSpPr>
      <dsp:spPr>
        <a:xfrm>
          <a:off x="2808318" y="2614772"/>
          <a:ext cx="4608498" cy="224074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400" b="1" i="0" kern="1200" dirty="0"/>
            <a:t>3.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200" b="1" i="0" kern="1200" dirty="0"/>
            <a:t>Általános iskolai érdemjegyek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200" b="1" i="0" kern="1200" dirty="0"/>
            <a:t>+ központi írásbeli pontszáma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200" b="1" kern="1200" dirty="0">
              <a:latin typeface="Calibri"/>
              <a:ea typeface="+mn-ea"/>
              <a:cs typeface="+mn-cs"/>
            </a:rPr>
            <a:t>+ </a:t>
          </a:r>
          <a:r>
            <a:rPr lang="hu-HU" sz="2200" b="1" i="0" kern="1200" dirty="0"/>
            <a:t>a szóbeli felvételi pontszáma</a:t>
          </a:r>
          <a:endParaRPr lang="hu-HU" sz="2200" b="1" kern="1200" dirty="0">
            <a:latin typeface="Calibri"/>
            <a:ea typeface="+mn-ea"/>
            <a:cs typeface="+mn-cs"/>
          </a:endParaRPr>
        </a:p>
      </dsp:txBody>
      <dsp:txXfrm>
        <a:off x="2808318" y="2614772"/>
        <a:ext cx="4608498" cy="224074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93D98B-1B87-4238-80A7-0378F26248A9}">
      <dsp:nvSpPr>
        <dsp:cNvPr id="0" name=""/>
        <dsp:cNvSpPr/>
      </dsp:nvSpPr>
      <dsp:spPr>
        <a:xfrm>
          <a:off x="6487618" y="2338891"/>
          <a:ext cx="1041964" cy="8873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7365"/>
              </a:lnTo>
              <a:lnTo>
                <a:pt x="1041964" y="887365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6F8416-42D3-442F-906C-FA3D59835947}">
      <dsp:nvSpPr>
        <dsp:cNvPr id="0" name=""/>
        <dsp:cNvSpPr/>
      </dsp:nvSpPr>
      <dsp:spPr>
        <a:xfrm>
          <a:off x="5764030" y="967577"/>
          <a:ext cx="2806742" cy="4055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799"/>
              </a:lnTo>
              <a:lnTo>
                <a:pt x="2806742" y="202799"/>
              </a:lnTo>
              <a:lnTo>
                <a:pt x="2806742" y="405599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8ECA1C-3988-427F-BD76-135769D8E762}">
      <dsp:nvSpPr>
        <dsp:cNvPr id="0" name=""/>
        <dsp:cNvSpPr/>
      </dsp:nvSpPr>
      <dsp:spPr>
        <a:xfrm>
          <a:off x="874133" y="2338891"/>
          <a:ext cx="584119" cy="8873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7365"/>
              </a:lnTo>
              <a:lnTo>
                <a:pt x="584119" y="887365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E39009-313A-4D10-B5BF-534D712BFD92}">
      <dsp:nvSpPr>
        <dsp:cNvPr id="0" name=""/>
        <dsp:cNvSpPr/>
      </dsp:nvSpPr>
      <dsp:spPr>
        <a:xfrm>
          <a:off x="2957287" y="967577"/>
          <a:ext cx="2806742" cy="405599"/>
        </a:xfrm>
        <a:custGeom>
          <a:avLst/>
          <a:gdLst/>
          <a:ahLst/>
          <a:cxnLst/>
          <a:rect l="0" t="0" r="0" b="0"/>
          <a:pathLst>
            <a:path>
              <a:moveTo>
                <a:pt x="2806742" y="0"/>
              </a:moveTo>
              <a:lnTo>
                <a:pt x="2806742" y="202799"/>
              </a:lnTo>
              <a:lnTo>
                <a:pt x="0" y="202799"/>
              </a:lnTo>
              <a:lnTo>
                <a:pt x="0" y="405599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20EFD6-355C-4E85-AFBA-7661D074D9D5}">
      <dsp:nvSpPr>
        <dsp:cNvPr id="0" name=""/>
        <dsp:cNvSpPr/>
      </dsp:nvSpPr>
      <dsp:spPr>
        <a:xfrm>
          <a:off x="3438812" y="1863"/>
          <a:ext cx="4650435" cy="965714"/>
        </a:xfrm>
        <a:prstGeom prst="rect">
          <a:avLst/>
        </a:prstGeom>
        <a:solidFill>
          <a:schemeClr val="accent3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600" b="1" kern="1200" dirty="0"/>
            <a:t>JELENTKEZÉSI LAPOK</a:t>
          </a:r>
        </a:p>
      </dsp:txBody>
      <dsp:txXfrm>
        <a:off x="3438812" y="1863"/>
        <a:ext cx="4650435" cy="965714"/>
      </dsp:txXfrm>
    </dsp:sp>
    <dsp:sp modelId="{DD72D00B-0944-4407-82CF-2FA0F6BE25B0}">
      <dsp:nvSpPr>
        <dsp:cNvPr id="0" name=""/>
        <dsp:cNvSpPr/>
      </dsp:nvSpPr>
      <dsp:spPr>
        <a:xfrm>
          <a:off x="353345" y="1373177"/>
          <a:ext cx="5207884" cy="965714"/>
        </a:xfrm>
        <a:prstGeom prst="rect">
          <a:avLst/>
        </a:prstGeom>
        <a:solidFill>
          <a:schemeClr val="bg1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1" kern="1200" dirty="0"/>
            <a:t>1.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1" kern="1200" dirty="0"/>
            <a:t>JELENTKEZÉSI LAP A KÖZPONTI ÍRÁSBELI VIZSGÁRA</a:t>
          </a:r>
        </a:p>
      </dsp:txBody>
      <dsp:txXfrm>
        <a:off x="353345" y="1373177"/>
        <a:ext cx="5207884" cy="965714"/>
      </dsp:txXfrm>
    </dsp:sp>
    <dsp:sp modelId="{276C7F18-85E8-4CBE-88B3-0EB3CA1139DE}">
      <dsp:nvSpPr>
        <dsp:cNvPr id="0" name=""/>
        <dsp:cNvSpPr/>
      </dsp:nvSpPr>
      <dsp:spPr>
        <a:xfrm>
          <a:off x="1458252" y="2743400"/>
          <a:ext cx="3035394" cy="965714"/>
        </a:xfrm>
        <a:prstGeom prst="rect">
          <a:avLst/>
        </a:prstGeom>
        <a:solidFill>
          <a:schemeClr val="bg1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200" b="1" kern="1200" dirty="0"/>
            <a:t>2022. december 2.</a:t>
          </a:r>
        </a:p>
      </dsp:txBody>
      <dsp:txXfrm>
        <a:off x="1458252" y="2743400"/>
        <a:ext cx="3035394" cy="965714"/>
      </dsp:txXfrm>
    </dsp:sp>
    <dsp:sp modelId="{0E32C057-7287-43C3-B075-A94BB9983172}">
      <dsp:nvSpPr>
        <dsp:cNvPr id="0" name=""/>
        <dsp:cNvSpPr/>
      </dsp:nvSpPr>
      <dsp:spPr>
        <a:xfrm>
          <a:off x="5966829" y="1373177"/>
          <a:ext cx="5207884" cy="965714"/>
        </a:xfrm>
        <a:prstGeom prst="rect">
          <a:avLst/>
        </a:prstGeom>
        <a:solidFill>
          <a:schemeClr val="accent2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1" kern="1200" dirty="0"/>
            <a:t>2.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1" kern="1200" dirty="0"/>
            <a:t>JELENTKEZÉSI LAPOK + </a:t>
          </a:r>
          <a:br>
            <a:rPr lang="hu-HU" sz="2000" b="1" kern="1200" dirty="0"/>
          </a:br>
          <a:r>
            <a:rPr lang="hu-HU" sz="2000" b="1" kern="1200" dirty="0"/>
            <a:t>TANULÓI ADATLAP</a:t>
          </a:r>
        </a:p>
      </dsp:txBody>
      <dsp:txXfrm>
        <a:off x="5966829" y="1373177"/>
        <a:ext cx="5207884" cy="965714"/>
      </dsp:txXfrm>
    </dsp:sp>
    <dsp:sp modelId="{9B4CB1FE-F1F6-43C1-B703-8DAAAA121148}">
      <dsp:nvSpPr>
        <dsp:cNvPr id="0" name=""/>
        <dsp:cNvSpPr/>
      </dsp:nvSpPr>
      <dsp:spPr>
        <a:xfrm>
          <a:off x="7529582" y="2743400"/>
          <a:ext cx="3035394" cy="965714"/>
        </a:xfrm>
        <a:prstGeom prst="rect">
          <a:avLst/>
        </a:prstGeom>
        <a:solidFill>
          <a:schemeClr val="accent2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200" b="1" kern="1200" dirty="0"/>
            <a:t>2023. február eleje</a:t>
          </a:r>
        </a:p>
      </dsp:txBody>
      <dsp:txXfrm>
        <a:off x="7529582" y="2743400"/>
        <a:ext cx="3035394" cy="96571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872C37-B86A-4695-8A3C-79211715061D}">
      <dsp:nvSpPr>
        <dsp:cNvPr id="0" name=""/>
        <dsp:cNvSpPr/>
      </dsp:nvSpPr>
      <dsp:spPr>
        <a:xfrm>
          <a:off x="51" y="7615"/>
          <a:ext cx="4918176" cy="120960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400" b="1" kern="1200" dirty="0"/>
            <a:t>JELENTKEZÉSI LAP(OK)</a:t>
          </a:r>
        </a:p>
      </dsp:txBody>
      <dsp:txXfrm>
        <a:off x="51" y="7615"/>
        <a:ext cx="4918176" cy="1209600"/>
      </dsp:txXfrm>
    </dsp:sp>
    <dsp:sp modelId="{02C19B19-6163-4960-AFA7-2801F87B5171}">
      <dsp:nvSpPr>
        <dsp:cNvPr id="0" name=""/>
        <dsp:cNvSpPr/>
      </dsp:nvSpPr>
      <dsp:spPr>
        <a:xfrm>
          <a:off x="51" y="1217215"/>
          <a:ext cx="4918176" cy="340826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"/>
          </a:pPr>
          <a:r>
            <a:rPr lang="hu-HU" sz="2000" kern="1200" dirty="0"/>
            <a:t>Minden iskolába külön jelentkezési lap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"/>
          </a:pPr>
          <a:r>
            <a:rPr lang="hu-HU" sz="2000" kern="1200" dirty="0"/>
            <a:t>Egy iskolán belül több feladat-ellátási hely és tanulmányi terület is megjelölhető → egy lapon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"/>
          </a:pPr>
          <a:r>
            <a:rPr lang="hu-HU" sz="2000" kern="1200" dirty="0"/>
            <a:t>A szakképzési centrumok egy intézménynek számítanak</a:t>
          </a:r>
          <a:r>
            <a:rPr lang="hu-HU" sz="1800" kern="1200" dirty="0"/>
            <a:t>.</a:t>
          </a:r>
        </a:p>
      </dsp:txBody>
      <dsp:txXfrm>
        <a:off x="51" y="1217215"/>
        <a:ext cx="4918176" cy="3408260"/>
      </dsp:txXfrm>
    </dsp:sp>
    <dsp:sp modelId="{067DCA3E-FF55-428B-AF5D-960960B1C9B0}">
      <dsp:nvSpPr>
        <dsp:cNvPr id="0" name=""/>
        <dsp:cNvSpPr/>
      </dsp:nvSpPr>
      <dsp:spPr>
        <a:xfrm>
          <a:off x="5606772" y="7615"/>
          <a:ext cx="4918176" cy="120960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400" b="1" kern="1200" dirty="0"/>
            <a:t>TANULÓI ADATLAP</a:t>
          </a:r>
        </a:p>
      </dsp:txBody>
      <dsp:txXfrm>
        <a:off x="5606772" y="7615"/>
        <a:ext cx="4918176" cy="1209600"/>
      </dsp:txXfrm>
    </dsp:sp>
    <dsp:sp modelId="{78E04DD0-9476-423E-870B-02B0BABCB7AB}">
      <dsp:nvSpPr>
        <dsp:cNvPr id="0" name=""/>
        <dsp:cNvSpPr/>
      </dsp:nvSpPr>
      <dsp:spPr>
        <a:xfrm>
          <a:off x="5606772" y="1217215"/>
          <a:ext cx="4918176" cy="340826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"/>
          </a:pPr>
          <a:r>
            <a:rPr lang="hu-HU" sz="2000" kern="1200" dirty="0"/>
            <a:t>Itt kell sorrendbe állítani azokat a tanulmányi területeket, amelyekre a tanuló jelentkezett.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"/>
          </a:pPr>
          <a:r>
            <a:rPr lang="hu-HU" sz="2000" kern="1200" dirty="0"/>
            <a:t>Azt a tanulmányi területet kell előbbre sorolni, ahol szívesebben folytatná tanulmányait a jelentkező.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"/>
          </a:pPr>
          <a:r>
            <a:rPr lang="hu-HU" sz="2000" kern="1200" dirty="0"/>
            <a:t>Az iskolák döntését nem befolyásolja, hogy ki hányadik helyen jelölte meg az adott iskola valamelyik tanulmányi területét.</a:t>
          </a:r>
        </a:p>
      </dsp:txBody>
      <dsp:txXfrm>
        <a:off x="5606772" y="1217215"/>
        <a:ext cx="4918176" cy="34082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C12B9F-C3E8-4404-89D8-5B9C21F12B6C}" type="datetimeFigureOut">
              <a:rPr lang="hu-HU" smtClean="0"/>
              <a:t>2022. 10. 03.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05019B-CC2B-4703-B726-CF8D3C659AF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06329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05019B-CC2B-4703-B726-CF8D3C659AFD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36757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05019B-CC2B-4703-B726-CF8D3C659AFD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7777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05019B-CC2B-4703-B726-CF8D3C659AFD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605491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5019B-CC2B-4703-B726-CF8D3C659AFD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27841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5019B-CC2B-4703-B726-CF8D3C659AFD}" type="slidenum">
              <a:rPr lang="hu-HU" smtClean="0"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841307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05019B-CC2B-4703-B726-CF8D3C659AFD}" type="slidenum">
              <a:rPr lang="hu-HU" smtClean="0"/>
              <a:t>25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193686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05019B-CC2B-4703-B726-CF8D3C659AFD}" type="slidenum">
              <a:rPr lang="hu-HU" smtClean="0"/>
              <a:t>27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391271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05019B-CC2B-4703-B726-CF8D3C659AFD}" type="slidenum">
              <a:rPr lang="hu-HU" smtClean="0"/>
              <a:t>28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22074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53EA27D3-8C3F-4531-BB50-7846B86F3512}" type="datetime1">
              <a:rPr lang="hu-HU" smtClean="0"/>
              <a:t>2022. 10. 03.</a:t>
            </a:fld>
            <a:endParaRPr lang="hu-H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43582F8-50B7-4F37-B2D8-9513E979B1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83540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3E70D-8239-4AE5-955E-A087D9A856CE}" type="datetime1">
              <a:rPr lang="hu-HU" smtClean="0"/>
              <a:t>2022. 10. 03.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82F8-50B7-4F37-B2D8-9513E979B1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09085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F48F-9C7D-40BB-A813-B543AA604776}" type="datetime1">
              <a:rPr lang="hu-HU" smtClean="0"/>
              <a:t>2022. 10. 03.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82F8-50B7-4F37-B2D8-9513E979B1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15659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ED237-4D54-4F06-930C-DF42EC0464ED}" type="datetime1">
              <a:rPr lang="hu-HU" smtClean="0"/>
              <a:t>2022. 10. 03.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82F8-50B7-4F37-B2D8-9513E979B1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89447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107FB0A-EF2F-43BD-969A-95601A9B1BED}" type="datetime1">
              <a:rPr lang="hu-HU" smtClean="0"/>
              <a:t>2022. 10. 03.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243582F8-50B7-4F37-B2D8-9513E979B1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87196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8BADA-21FC-466C-BE86-4DB8945FC8F7}" type="datetime1">
              <a:rPr lang="hu-HU" smtClean="0"/>
              <a:t>2022. 10. 03.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82F8-50B7-4F37-B2D8-9513E979B1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4002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D7038-138F-4BC5-AC3D-2424A366E173}" type="datetime1">
              <a:rPr lang="hu-HU" smtClean="0"/>
              <a:t>2022. 10. 03.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82F8-50B7-4F37-B2D8-9513E979B1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25804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88298-CF21-47A8-BF5E-9F74481CCAC5}" type="datetime1">
              <a:rPr lang="hu-HU" smtClean="0"/>
              <a:t>2022. 10. 03.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82F8-50B7-4F37-B2D8-9513E979B1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53143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1E039-1CFC-499C-B293-76694176CE84}" type="datetime1">
              <a:rPr lang="hu-HU" smtClean="0"/>
              <a:t>2022. 10. 03.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82F8-50B7-4F37-B2D8-9513E979B1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8716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11ADA-2B37-46C3-BE79-39D1AEB58727}" type="datetime1">
              <a:rPr lang="hu-HU" smtClean="0"/>
              <a:t>2022. 10. 03.</a:t>
            </a:fld>
            <a:endParaRPr lang="hu-H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hu-H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3582F8-50B7-4F37-B2D8-9513E979B19B}" type="slidenum">
              <a:rPr lang="hu-HU" smtClean="0"/>
              <a:t>‹#›</a:t>
            </a:fld>
            <a:endParaRPr lang="hu-HU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34187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C82C708A-93BD-4392-82E2-25E955024339}" type="datetime1">
              <a:rPr lang="hu-HU" smtClean="0"/>
              <a:t>2022. 10. 03.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3582F8-50B7-4F37-B2D8-9513E979B19B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5083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001F3C5-E95C-4153-AC58-70B16823A6D4}" type="datetime1">
              <a:rPr lang="hu-HU" smtClean="0"/>
              <a:t>2022. 10. 03.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43582F8-50B7-4F37-B2D8-9513E979B1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5517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ktatas.hu/kozneveles/kozepfoku_felveteli_eljaras/kozponti_feladatsorok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gszc.hu/iskolaink/" TargetMode="External"/><Relationship Id="rId7" Type="http://schemas.openxmlformats.org/officeDocument/2006/relationships/hyperlink" Target="https://semmelweis.hu/oktatas/szak-es-rezidenskepzes/kozepfoku-szakkepzo-iskolak/" TargetMode="External"/><Relationship Id="rId2" Type="http://schemas.openxmlformats.org/officeDocument/2006/relationships/hyperlink" Target="https://bgszc.hu/iskolain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eglediszc.hu/" TargetMode="External"/><Relationship Id="rId5" Type="http://schemas.openxmlformats.org/officeDocument/2006/relationships/hyperlink" Target="https://bkszc.hu/intezmenyek/" TargetMode="External"/><Relationship Id="rId4" Type="http://schemas.openxmlformats.org/officeDocument/2006/relationships/hyperlink" Target="https://bmszc.hu/tagintezmenyek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ir.hu/KIFIR2/TTJegyzekKereso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AEFDCDD6-2444-445B-B2A6-41F0C73EF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AA927C3B-99B6-4CC8-9B17-E037F84995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966432" cy="6858000"/>
          </a:xfrm>
          <a:prstGeom prst="rect">
            <a:avLst/>
          </a:prstGeom>
          <a:ln w="6350" cap="sq" cmpd="sng" algn="ctr">
            <a:noFill/>
            <a:prstDash val="solid"/>
            <a:miter lim="800000"/>
          </a:ln>
          <a:effectLst/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87287" y="2458251"/>
            <a:ext cx="5991857" cy="1938279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</a:pPr>
            <a:r>
              <a:rPr lang="hu-HU" sz="5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PÁLYAVÁLASZTÁSI SZÜLŐI ÉRTEKEZLET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EF28772-B422-402E-B5DE-1B9D7D9C46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66432" y="0"/>
            <a:ext cx="4225568" cy="6858000"/>
          </a:xfrm>
          <a:prstGeom prst="rect">
            <a:avLst/>
          </a:prstGeom>
          <a:blipFill dpi="0" rotWithShape="1">
            <a:blip r:embed="rId2">
              <a:alphaModFix amt="6000"/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8604233" y="1127760"/>
            <a:ext cx="3036383" cy="4599263"/>
          </a:xfrm>
        </p:spPr>
        <p:txBody>
          <a:bodyPr anchor="ctr">
            <a:normAutofit/>
          </a:bodyPr>
          <a:lstStyle/>
          <a:p>
            <a:pPr algn="l">
              <a:spcAft>
                <a:spcPts val="600"/>
              </a:spcAft>
            </a:pPr>
            <a:r>
              <a:rPr lang="hu-HU" sz="2400" b="1" dirty="0">
                <a:solidFill>
                  <a:srgbClr val="FFFFFF"/>
                </a:solidFill>
              </a:rPr>
              <a:t>2022. október 03.</a:t>
            </a: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37BF3627-FDA1-4EF5-9585-7E8C35D0D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82F8-50B7-4F37-B2D8-9513E979B19B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421109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7455F7F3-3A58-4BBB-95C7-CF706F9FFA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AE3D314-6F93-4D91-8C0F-E92657F465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6" name="Cím 1"/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>
              <a:lnSpc>
                <a:spcPct val="114000"/>
              </a:lnSpc>
            </a:pPr>
            <a:r>
              <a:rPr lang="hu-HU" b="1" dirty="0">
                <a:latin typeface="+mn-lt"/>
              </a:rPr>
              <a:t>A FELVÉTELI ELJÁRÁS MENETE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10972825" y="6307672"/>
            <a:ext cx="822960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43582F8-50B7-4F37-B2D8-9513E979B19B}" type="slidenum">
              <a:rPr lang="hu-HU" smtClean="0"/>
              <a:pPr>
                <a:spcAft>
                  <a:spcPts val="600"/>
                </a:spcAft>
              </a:pPr>
              <a:t>10</a:t>
            </a:fld>
            <a:endParaRPr lang="hu-HU"/>
          </a:p>
        </p:txBody>
      </p:sp>
      <p:graphicFrame>
        <p:nvGraphicFramePr>
          <p:cNvPr id="3" name="Diagram 2"/>
          <p:cNvGraphicFramePr/>
          <p:nvPr/>
        </p:nvGraphicFramePr>
        <p:xfrm>
          <a:off x="5478124" y="559477"/>
          <a:ext cx="5906181" cy="54721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330092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7455F7F3-3A58-4BBB-95C7-CF706F9FFA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AE3D314-6F93-4D91-8C0F-E92657F465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6" name="Cím 1"/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>
              <a:lnSpc>
                <a:spcPct val="114000"/>
              </a:lnSpc>
            </a:pPr>
            <a:r>
              <a:rPr lang="hu-HU" b="1" dirty="0">
                <a:latin typeface="+mn-lt"/>
              </a:rPr>
              <a:t>A FELVÉTELI ELJÁRÁS MENETE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10972825" y="6307672"/>
            <a:ext cx="822960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43582F8-50B7-4F37-B2D8-9513E979B19B}" type="slidenum">
              <a:rPr lang="hu-HU" smtClean="0"/>
              <a:pPr>
                <a:spcAft>
                  <a:spcPts val="600"/>
                </a:spcAft>
              </a:pPr>
              <a:t>11</a:t>
            </a:fld>
            <a:endParaRPr lang="hu-HU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984453133"/>
              </p:ext>
            </p:extLst>
          </p:nvPr>
        </p:nvGraphicFramePr>
        <p:xfrm>
          <a:off x="5478124" y="276008"/>
          <a:ext cx="6140467" cy="6031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017786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7455F7F3-3A58-4BBB-95C7-CF706F9FFA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AE3D314-6F93-4D91-8C0F-E92657F465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6" name="Cím 1"/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>
              <a:lnSpc>
                <a:spcPct val="114000"/>
              </a:lnSpc>
            </a:pPr>
            <a:r>
              <a:rPr lang="hu-HU" b="1" dirty="0">
                <a:latin typeface="+mn-lt"/>
              </a:rPr>
              <a:t>A FELVÉTELI ELJÁRÁS MENETE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10972825" y="6307672"/>
            <a:ext cx="822960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43582F8-50B7-4F37-B2D8-9513E979B19B}" type="slidenum">
              <a:rPr lang="hu-HU" smtClean="0"/>
              <a:pPr>
                <a:spcAft>
                  <a:spcPts val="600"/>
                </a:spcAft>
              </a:pPr>
              <a:t>12</a:t>
            </a:fld>
            <a:endParaRPr lang="hu-HU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265070335"/>
              </p:ext>
            </p:extLst>
          </p:nvPr>
        </p:nvGraphicFramePr>
        <p:xfrm>
          <a:off x="5478124" y="800947"/>
          <a:ext cx="5906181" cy="5230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60939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7455F7F3-3A58-4BBB-95C7-CF706F9FFA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AE3D314-6F93-4D91-8C0F-E92657F465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6" name="Cím 1"/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>
              <a:lnSpc>
                <a:spcPct val="114000"/>
              </a:lnSpc>
            </a:pPr>
            <a:r>
              <a:rPr lang="hu-HU" b="1" dirty="0">
                <a:latin typeface="+mn-lt"/>
              </a:rPr>
              <a:t>A FELVÉTELI ELJÁRÁS MENETE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10972825" y="6307672"/>
            <a:ext cx="822960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43582F8-50B7-4F37-B2D8-9513E979B19B}" type="slidenum">
              <a:rPr lang="hu-HU" smtClean="0"/>
              <a:pPr>
                <a:spcAft>
                  <a:spcPts val="600"/>
                </a:spcAft>
              </a:pPr>
              <a:t>13</a:t>
            </a:fld>
            <a:endParaRPr lang="hu-HU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507387606"/>
              </p:ext>
            </p:extLst>
          </p:nvPr>
        </p:nvGraphicFramePr>
        <p:xfrm>
          <a:off x="5478124" y="1052735"/>
          <a:ext cx="5906181" cy="49789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74259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1981200" y="301104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hu-HU" sz="3200" b="1" dirty="0">
                <a:latin typeface="+mn-lt"/>
              </a:rPr>
              <a:t>PONTSZÁMÍTÁSI MÓDSZEREK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82F8-50B7-4F37-B2D8-9513E979B19B}" type="slidenum">
              <a:rPr lang="hu-HU" smtClean="0"/>
              <a:t>14</a:t>
            </a:fld>
            <a:endParaRPr lang="hu-HU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266500345"/>
              </p:ext>
            </p:extLst>
          </p:nvPr>
        </p:nvGraphicFramePr>
        <p:xfrm>
          <a:off x="1127448" y="1340768"/>
          <a:ext cx="10225136" cy="4856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528396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82F8-50B7-4F37-B2D8-9513E979B19B}" type="slidenum">
              <a:rPr lang="hu-HU" smtClean="0"/>
              <a:t>15</a:t>
            </a:fld>
            <a:endParaRPr lang="hu-HU"/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448DBECB-0FE6-4F05-8EB8-9672334AFEA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90923631"/>
              </p:ext>
            </p:extLst>
          </p:nvPr>
        </p:nvGraphicFramePr>
        <p:xfrm>
          <a:off x="404860" y="502680"/>
          <a:ext cx="11528060" cy="37120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Szövegdoboz 1">
            <a:extLst>
              <a:ext uri="{FF2B5EF4-FFF2-40B4-BE49-F238E27FC236}">
                <a16:creationId xmlns:a16="http://schemas.microsoft.com/office/drawing/2014/main" id="{AD215ED0-9EAF-4139-A439-E4B2936DDB8C}"/>
              </a:ext>
            </a:extLst>
          </p:cNvPr>
          <p:cNvSpPr txBox="1"/>
          <p:nvPr/>
        </p:nvSpPr>
        <p:spPr>
          <a:xfrm>
            <a:off x="8375576" y="4448898"/>
            <a:ext cx="38164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/>
              <a:t>Ekkora már megvannak: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/>
              <a:t>a félévi jegyek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/>
              <a:t>az írásbeli vizsga pontszámai</a:t>
            </a: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211D3DE1-555E-4095-974F-F1C8849E2523}"/>
              </a:ext>
            </a:extLst>
          </p:cNvPr>
          <p:cNvSpPr txBox="1"/>
          <p:nvPr/>
        </p:nvSpPr>
        <p:spPr>
          <a:xfrm>
            <a:off x="404860" y="4310399"/>
            <a:ext cx="53285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/>
              <a:t>JAG (Monor), Teleki (Gyömrő):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/>
              <a:t>Ha szeretnék, hogy mi továbbítsuk a lapot → leadási határidő: </a:t>
            </a:r>
            <a:r>
              <a:rPr lang="hu-HU" b="1" dirty="0">
                <a:solidFill>
                  <a:srgbClr val="FF0000"/>
                </a:solidFill>
              </a:rPr>
              <a:t>nov. 25. (péntek)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/>
              <a:t>Egyéb intézmény: szülő intézi</a:t>
            </a:r>
          </a:p>
          <a:p>
            <a:endParaRPr lang="hu-HU" b="1" dirty="0"/>
          </a:p>
          <a:p>
            <a:r>
              <a:rPr lang="hu-HU" b="1" dirty="0"/>
              <a:t>SNI, BTM: csatolni a jelentkezési laphoz: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/>
              <a:t>a szakértői véleményt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/>
              <a:t>szülői kérelmet</a:t>
            </a:r>
          </a:p>
        </p:txBody>
      </p:sp>
    </p:spTree>
    <p:extLst>
      <p:ext uri="{BB962C8B-B14F-4D97-AF65-F5344CB8AC3E}">
        <p14:creationId xmlns:p14="http://schemas.microsoft.com/office/powerpoint/2010/main" val="19582602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7455F7F3-3A58-4BBB-95C7-CF706F9FFA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AE3D314-6F93-4D91-8C0F-E92657F465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6" name="Cím 1"/>
          <p:cNvSpPr>
            <a:spLocks noGrp="1"/>
          </p:cNvSpPr>
          <p:nvPr>
            <p:ph type="title"/>
          </p:nvPr>
        </p:nvSpPr>
        <p:spPr>
          <a:xfrm>
            <a:off x="573408" y="559477"/>
            <a:ext cx="3938415" cy="5709931"/>
          </a:xfrm>
        </p:spPr>
        <p:txBody>
          <a:bodyPr>
            <a:normAutofit/>
          </a:bodyPr>
          <a:lstStyle/>
          <a:p>
            <a:pPr algn="ctr">
              <a:lnSpc>
                <a:spcPct val="114000"/>
              </a:lnSpc>
            </a:pPr>
            <a:r>
              <a:rPr lang="en-US" sz="4400" b="1" dirty="0">
                <a:latin typeface="+mn-lt"/>
              </a:rPr>
              <a:t>JELENTKEZÉSI LAP A KÖZPONTI ÍRÁSBELI VIZSGÁRA</a:t>
            </a:r>
            <a:endParaRPr lang="hu-HU" sz="4400" b="1" dirty="0">
              <a:latin typeface="+mn-lt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10972825" y="6307672"/>
            <a:ext cx="822960" cy="274320"/>
          </a:xfrm>
        </p:spPr>
        <p:txBody>
          <a:bodyPr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243582F8-50B7-4F37-B2D8-9513E979B19B}" type="slidenum">
              <a:rPr kumimoji="0" lang="hu-H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hu-HU" sz="10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8" name="Kép 7">
            <a:extLst>
              <a:ext uri="{FF2B5EF4-FFF2-40B4-BE49-F238E27FC236}">
                <a16:creationId xmlns:a16="http://schemas.microsoft.com/office/drawing/2014/main" id="{5AA09C32-6472-4256-B022-A6F8CD7AFF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0016" y="51866"/>
            <a:ext cx="4839516" cy="6586824"/>
          </a:xfrm>
          <a:prstGeom prst="rect">
            <a:avLst/>
          </a:prstGeom>
          <a:ln w="19050">
            <a:solidFill>
              <a:schemeClr val="bg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7318092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7455F7F3-3A58-4BBB-95C7-CF706F9FFA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AE3D314-6F93-4D91-8C0F-E92657F465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6" name="Cím 1"/>
          <p:cNvSpPr>
            <a:spLocks noGrp="1"/>
          </p:cNvSpPr>
          <p:nvPr>
            <p:ph type="title"/>
          </p:nvPr>
        </p:nvSpPr>
        <p:spPr>
          <a:xfrm>
            <a:off x="573408" y="559477"/>
            <a:ext cx="3938415" cy="5709931"/>
          </a:xfrm>
        </p:spPr>
        <p:txBody>
          <a:bodyPr>
            <a:normAutofit/>
          </a:bodyPr>
          <a:lstStyle/>
          <a:p>
            <a:pPr algn="ctr">
              <a:lnSpc>
                <a:spcPct val="114000"/>
              </a:lnSpc>
            </a:pPr>
            <a:r>
              <a:rPr lang="en-US" sz="4400" b="1" dirty="0">
                <a:latin typeface="+mn-lt"/>
              </a:rPr>
              <a:t>JELENTKEZÉSI LAP A KÖZPONTI ÍRÁSBELI VIZSGÁRA</a:t>
            </a:r>
            <a:endParaRPr lang="hu-HU" sz="4400" b="1" dirty="0">
              <a:latin typeface="+mn-lt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10972825" y="6307672"/>
            <a:ext cx="822960" cy="274320"/>
          </a:xfrm>
        </p:spPr>
        <p:txBody>
          <a:bodyPr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243582F8-50B7-4F37-B2D8-9513E979B19B}" type="slidenum">
              <a:rPr kumimoji="0" lang="hu-H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hu-HU" sz="10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988A2F1D-4019-4477-9859-421B1553B45B}"/>
              </a:ext>
            </a:extLst>
          </p:cNvPr>
          <p:cNvSpPr txBox="1"/>
          <p:nvPr/>
        </p:nvSpPr>
        <p:spPr>
          <a:xfrm>
            <a:off x="5028213" y="244574"/>
            <a:ext cx="6098344" cy="61324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sz="1800" b="1" dirty="0"/>
              <a:t>A TANULÓ ADATAI:</a:t>
            </a:r>
          </a:p>
          <a:p>
            <a:pPr marL="742950" lvl="1" indent="-285750">
              <a:spcBef>
                <a:spcPts val="300"/>
              </a:spcBef>
              <a:buFont typeface="Arial" pitchFamily="34" charset="0"/>
              <a:buChar char="•"/>
            </a:pPr>
            <a:r>
              <a:rPr lang="hu-HU" dirty="0"/>
              <a:t>Oktatási azonosító</a:t>
            </a:r>
          </a:p>
          <a:p>
            <a:pPr marL="742950" lvl="1" indent="-285750">
              <a:spcBef>
                <a:spcPts val="300"/>
              </a:spcBef>
              <a:buFont typeface="Arial" pitchFamily="34" charset="0"/>
              <a:buChar char="•"/>
            </a:pPr>
            <a:r>
              <a:rPr lang="hu-HU" dirty="0"/>
              <a:t>Név</a:t>
            </a:r>
          </a:p>
          <a:p>
            <a:pPr marL="742950" lvl="1" indent="-285750">
              <a:spcBef>
                <a:spcPts val="300"/>
              </a:spcBef>
              <a:buFont typeface="Arial" pitchFamily="34" charset="0"/>
              <a:buChar char="•"/>
            </a:pPr>
            <a:r>
              <a:rPr lang="hu-HU" dirty="0"/>
              <a:t>Születési hely, idő</a:t>
            </a:r>
          </a:p>
          <a:p>
            <a:pPr marL="742950" lvl="1" indent="-285750">
              <a:spcBef>
                <a:spcPts val="300"/>
              </a:spcBef>
              <a:buFont typeface="Arial" pitchFamily="34" charset="0"/>
              <a:buChar char="•"/>
            </a:pPr>
            <a:r>
              <a:rPr lang="hu-HU" dirty="0"/>
              <a:t>Anyja születéskori neve</a:t>
            </a:r>
          </a:p>
          <a:p>
            <a:pPr marL="742950" lvl="1" indent="-285750">
              <a:spcBef>
                <a:spcPts val="300"/>
              </a:spcBef>
              <a:buFont typeface="Arial" pitchFamily="34" charset="0"/>
              <a:buChar char="•"/>
            </a:pPr>
            <a:r>
              <a:rPr lang="hu-HU" dirty="0"/>
              <a:t>Lakcím (értesítési cím)</a:t>
            </a:r>
          </a:p>
          <a:p>
            <a:pPr marL="742950" lvl="1" indent="-285750">
              <a:spcBef>
                <a:spcPts val="300"/>
              </a:spcBef>
              <a:buFont typeface="Arial" pitchFamily="34" charset="0"/>
              <a:buChar char="•"/>
            </a:pPr>
            <a:r>
              <a:rPr lang="hu-HU" dirty="0"/>
              <a:t>Telefonszám</a:t>
            </a:r>
          </a:p>
          <a:p>
            <a:pPr marL="742950" lvl="1" indent="-285750">
              <a:spcBef>
                <a:spcPts val="300"/>
              </a:spcBef>
              <a:buFont typeface="Arial" pitchFamily="34" charset="0"/>
              <a:buChar char="•"/>
            </a:pPr>
            <a:r>
              <a:rPr lang="hu-HU" dirty="0"/>
              <a:t>Értesítési e-mail cím</a:t>
            </a:r>
          </a:p>
          <a:p>
            <a:endParaRPr lang="hu-HU" sz="1800" dirty="0"/>
          </a:p>
          <a:p>
            <a:r>
              <a:rPr lang="hu-HU" sz="1800" b="1" dirty="0"/>
              <a:t>A TANULÓ ÁLTALÁNOS ISKOLÁJÁNAK ADATAI:</a:t>
            </a:r>
          </a:p>
          <a:p>
            <a:pPr marL="742950" lvl="1" indent="-285750">
              <a:spcBef>
                <a:spcPts val="300"/>
              </a:spcBef>
              <a:buFont typeface="Arial" pitchFamily="34" charset="0"/>
              <a:buChar char="•"/>
            </a:pPr>
            <a:r>
              <a:rPr lang="hu-HU" b="1" dirty="0"/>
              <a:t>OM azonosító kód: </a:t>
            </a:r>
            <a:r>
              <a:rPr lang="hu-HU" dirty="0"/>
              <a:t>032501</a:t>
            </a:r>
          </a:p>
          <a:p>
            <a:pPr marL="742950" lvl="1" indent="-285750">
              <a:spcBef>
                <a:spcPts val="300"/>
              </a:spcBef>
              <a:buFont typeface="Arial" pitchFamily="34" charset="0"/>
              <a:buChar char="•"/>
            </a:pPr>
            <a:r>
              <a:rPr lang="hu-HU" b="1" dirty="0"/>
              <a:t>Az iskola neve: </a:t>
            </a:r>
            <a:r>
              <a:rPr lang="hu-HU" dirty="0" err="1"/>
              <a:t>Maglódi</a:t>
            </a:r>
            <a:r>
              <a:rPr lang="hu-HU" dirty="0"/>
              <a:t> </a:t>
            </a:r>
            <a:r>
              <a:rPr lang="hu-HU" dirty="0" err="1"/>
              <a:t>Vermesy</a:t>
            </a:r>
            <a:r>
              <a:rPr lang="hu-HU" dirty="0"/>
              <a:t> Péter Általános Iskola és Alapfokú Művészeti Iskola</a:t>
            </a:r>
          </a:p>
          <a:p>
            <a:pPr marL="742950" lvl="1" indent="-285750">
              <a:spcBef>
                <a:spcPts val="300"/>
              </a:spcBef>
              <a:buFont typeface="Arial" pitchFamily="34" charset="0"/>
              <a:buChar char="•"/>
            </a:pPr>
            <a:r>
              <a:rPr lang="hu-HU" b="1" dirty="0"/>
              <a:t>Címe:</a:t>
            </a:r>
            <a:r>
              <a:rPr lang="hu-HU" dirty="0"/>
              <a:t> 2234 Maglód, Fő utca 1-9.</a:t>
            </a:r>
          </a:p>
          <a:p>
            <a:endParaRPr lang="hu-HU" sz="1800" dirty="0"/>
          </a:p>
          <a:p>
            <a:r>
              <a:rPr lang="hu-HU" sz="1800" b="1" dirty="0"/>
              <a:t>A KÖZPONTI ÍRÁSBELI VIZSGÁRA KIVÁLASZTOTT INTÉZMÉNY ADATAI:</a:t>
            </a:r>
          </a:p>
          <a:p>
            <a:pPr marL="742950" lvl="1" indent="-285750">
              <a:spcBef>
                <a:spcPts val="300"/>
              </a:spcBef>
              <a:buFont typeface="Arial" pitchFamily="34" charset="0"/>
              <a:buChar char="•"/>
            </a:pPr>
            <a:r>
              <a:rPr lang="hu-HU" b="1" dirty="0"/>
              <a:t>OM azonosító kód: </a:t>
            </a:r>
            <a:r>
              <a:rPr lang="hu-HU" dirty="0"/>
              <a:t>032583</a:t>
            </a:r>
          </a:p>
          <a:p>
            <a:pPr marL="742950" lvl="1" indent="-285750">
              <a:spcBef>
                <a:spcPts val="300"/>
              </a:spcBef>
              <a:buFont typeface="Arial" pitchFamily="34" charset="0"/>
              <a:buChar char="•"/>
            </a:pPr>
            <a:r>
              <a:rPr lang="hu-HU" b="1" dirty="0"/>
              <a:t>Az iskola neve: </a:t>
            </a:r>
            <a:r>
              <a:rPr lang="hu-HU" dirty="0"/>
              <a:t>Teleki László Gimnázium</a:t>
            </a:r>
          </a:p>
          <a:p>
            <a:pPr marL="742950" lvl="1" indent="-285750">
              <a:spcBef>
                <a:spcPts val="300"/>
              </a:spcBef>
              <a:buFont typeface="Arial" pitchFamily="34" charset="0"/>
              <a:buChar char="•"/>
            </a:pPr>
            <a:r>
              <a:rPr lang="hu-HU" b="1" dirty="0"/>
              <a:t>Címe:</a:t>
            </a:r>
            <a:r>
              <a:rPr lang="hu-HU" dirty="0"/>
              <a:t> 2230 Gyömrő, Szent István út 69-71.</a:t>
            </a:r>
          </a:p>
        </p:txBody>
      </p:sp>
    </p:spTree>
    <p:extLst>
      <p:ext uri="{BB962C8B-B14F-4D97-AF65-F5344CB8AC3E}">
        <p14:creationId xmlns:p14="http://schemas.microsoft.com/office/powerpoint/2010/main" val="29691164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7455F7F3-3A58-4BBB-95C7-CF706F9FFA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AE3D314-6F93-4D91-8C0F-E92657F465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6" name="Cím 1"/>
          <p:cNvSpPr>
            <a:spLocks noGrp="1"/>
          </p:cNvSpPr>
          <p:nvPr>
            <p:ph type="title"/>
          </p:nvPr>
        </p:nvSpPr>
        <p:spPr>
          <a:xfrm>
            <a:off x="573408" y="559477"/>
            <a:ext cx="3938415" cy="5709931"/>
          </a:xfrm>
        </p:spPr>
        <p:txBody>
          <a:bodyPr>
            <a:normAutofit/>
          </a:bodyPr>
          <a:lstStyle/>
          <a:p>
            <a:pPr algn="ctr">
              <a:lnSpc>
                <a:spcPct val="114000"/>
              </a:lnSpc>
            </a:pPr>
            <a:r>
              <a:rPr lang="en-US" sz="4400" b="1" dirty="0">
                <a:latin typeface="+mn-lt"/>
              </a:rPr>
              <a:t>JELENTKEZÉSI LAP A KÖZPONTI ÍRÁSBELI VIZSGÁRA</a:t>
            </a:r>
            <a:endParaRPr lang="hu-HU" sz="4400" b="1" dirty="0">
              <a:latin typeface="+mn-lt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10972825" y="6307672"/>
            <a:ext cx="822960" cy="274320"/>
          </a:xfrm>
        </p:spPr>
        <p:txBody>
          <a:bodyPr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243582F8-50B7-4F37-B2D8-9513E979B19B}" type="slidenum">
              <a:rPr kumimoji="0" lang="hu-H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hu-HU" sz="10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48801BAB-C93F-4945-92D5-D210129D17B2}"/>
              </a:ext>
            </a:extLst>
          </p:cNvPr>
          <p:cNvSpPr txBox="1"/>
          <p:nvPr/>
        </p:nvSpPr>
        <p:spPr>
          <a:xfrm>
            <a:off x="4677862" y="225216"/>
            <a:ext cx="710677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hu-HU" sz="2000" b="1" dirty="0"/>
              <a:t>FONTOS:</a:t>
            </a:r>
          </a:p>
          <a:p>
            <a:pPr marL="342900" indent="-342900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hu-HU" sz="2000" b="1" dirty="0"/>
              <a:t>Ez a jelentkezési lap csak a </a:t>
            </a:r>
            <a:r>
              <a:rPr lang="hu-HU" sz="2000" b="1" u="sng" dirty="0"/>
              <a:t>központi írásbeli vizsgára vonatkozik</a:t>
            </a:r>
            <a:r>
              <a:rPr lang="hu-HU" sz="2000" b="1" dirty="0"/>
              <a:t>, nem tévesztendő össze a felvételi eljárásban használatos jelentkezési lappal! </a:t>
            </a:r>
          </a:p>
          <a:p>
            <a:pPr marL="342900" indent="-342900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hu-HU" sz="2000" b="1" dirty="0"/>
              <a:t>A tanuló maga dönti el, melyik vizsgaszervező intézménybe nyújtja be a jelentkezési lapját (=hol írja a felvételit).</a:t>
            </a:r>
          </a:p>
          <a:p>
            <a:pPr marL="342900" indent="-342900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hu-HU" sz="2000" b="1" dirty="0"/>
              <a:t>A központi írásbeli helyszíne független a jelentkezésektől és a jelentkezési sorrendtől.</a:t>
            </a:r>
          </a:p>
          <a:p>
            <a:pPr marL="342900" indent="-342900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hu-HU" sz="2000" b="1" dirty="0"/>
              <a:t>A központi írásbeli vizsgát szervező iskola minden hozzá forduló tanuló jelentkezését köteles fogadni. </a:t>
            </a:r>
          </a:p>
          <a:p>
            <a:pPr marL="342900" indent="-342900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hu-HU" sz="2000" b="1" dirty="0"/>
              <a:t>Egy tanuló csak egy intézménybe jelentkezhet központi írásbeli vizsgára. </a:t>
            </a:r>
          </a:p>
          <a:p>
            <a:pPr marL="342900" indent="-342900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hu-HU" sz="2000" b="1" dirty="0"/>
              <a:t>A tanuló teljesítményének megítélését a központi írásbeli vizsga választott helyszíne nem befolyásolhatja. </a:t>
            </a:r>
          </a:p>
        </p:txBody>
      </p:sp>
    </p:spTree>
    <p:extLst>
      <p:ext uri="{BB962C8B-B14F-4D97-AF65-F5344CB8AC3E}">
        <p14:creationId xmlns:p14="http://schemas.microsoft.com/office/powerpoint/2010/main" val="7746442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shade val="92000"/>
                <a:satMod val="160000"/>
              </a:schemeClr>
            </a:gs>
            <a:gs pos="77000">
              <a:schemeClr val="bg1">
                <a:tint val="100000"/>
                <a:shade val="73000"/>
                <a:satMod val="155000"/>
              </a:schemeClr>
            </a:gs>
            <a:gs pos="100000">
              <a:schemeClr val="bg1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>
            <a:extLst>
              <a:ext uri="{FF2B5EF4-FFF2-40B4-BE49-F238E27FC236}">
                <a16:creationId xmlns:a16="http://schemas.microsoft.com/office/drawing/2014/main" id="{3E340A62-2AB4-4600-96C6-0B60B6E965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BDC681C0-91A4-49F5-8158-CF3ECB854C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534655" cy="6858000"/>
          </a:xfrm>
          <a:prstGeom prst="rect">
            <a:avLst/>
          </a:prstGeom>
          <a:ln w="6350" cap="sq" cmpd="sng" algn="ctr">
            <a:noFill/>
            <a:prstDash val="solid"/>
            <a:miter lim="800000"/>
          </a:ln>
          <a:effectLst/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D102F34D-849F-4CF9-98E2-E57EC330D4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0"/>
            <a:ext cx="4657345" cy="6858000"/>
          </a:xfrm>
          <a:prstGeom prst="rect">
            <a:avLst/>
          </a:prstGeom>
          <a:blipFill dpi="0" rotWithShape="1">
            <a:blip r:embed="rId2">
              <a:alphaModFix amt="6000"/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Cím 1"/>
          <p:cNvSpPr>
            <a:spLocks noGrp="1"/>
          </p:cNvSpPr>
          <p:nvPr>
            <p:ph type="title"/>
          </p:nvPr>
        </p:nvSpPr>
        <p:spPr>
          <a:xfrm>
            <a:off x="8019287" y="836712"/>
            <a:ext cx="3697043" cy="48528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hu-HU" sz="4400" b="1" dirty="0">
                <a:solidFill>
                  <a:srgbClr val="FFFFFF"/>
                </a:solidFill>
              </a:rPr>
              <a:t>SNI, BTMN-ES TANULÓK AZ </a:t>
            </a:r>
            <a:r>
              <a:rPr lang="en-US" sz="4400" b="1" dirty="0">
                <a:solidFill>
                  <a:srgbClr val="FFFFFF"/>
                </a:solidFill>
              </a:rPr>
              <a:t>ÍRÁSBELI VIZSG</a:t>
            </a:r>
            <a:r>
              <a:rPr lang="hu-HU" sz="4400" b="1" dirty="0">
                <a:solidFill>
                  <a:srgbClr val="FFFFFF"/>
                </a:solidFill>
              </a:rPr>
              <a:t>ÁN</a:t>
            </a:r>
            <a:endParaRPr lang="en-US" sz="4400" b="1" dirty="0">
              <a:solidFill>
                <a:srgbClr val="FFFFFF"/>
              </a:solidFill>
            </a:endParaRPr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E3333FDE-33C5-4FBD-BEB8-EEE96D19918A}"/>
              </a:ext>
            </a:extLst>
          </p:cNvPr>
          <p:cNvSpPr txBox="1"/>
          <p:nvPr/>
        </p:nvSpPr>
        <p:spPr>
          <a:xfrm>
            <a:off x="119337" y="188640"/>
            <a:ext cx="7424280" cy="6669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indent="-342900" algn="just">
              <a:lnSpc>
                <a:spcPct val="120000"/>
              </a:lnSpc>
              <a:spcAft>
                <a:spcPts val="300"/>
              </a:spcAft>
              <a:buFont typeface="Arial" pitchFamily="34" charset="0"/>
              <a:buChar char="•"/>
            </a:pPr>
            <a:r>
              <a:rPr lang="hu-HU" dirty="0"/>
              <a:t>A középiskolák az SNI, BTMN-es tanulókra vonatkozó </a:t>
            </a:r>
            <a:r>
              <a:rPr lang="hu-HU" b="1" dirty="0"/>
              <a:t>speciális felvételi követelményeket</a:t>
            </a:r>
            <a:r>
              <a:rPr lang="hu-HU" dirty="0"/>
              <a:t> </a:t>
            </a:r>
            <a:r>
              <a:rPr lang="hu-HU" b="1" dirty="0"/>
              <a:t>egyedileg</a:t>
            </a:r>
            <a:r>
              <a:rPr lang="hu-HU" dirty="0"/>
              <a:t> határozzák meg → A felvételi tájékoztató tartalmazza ezeket.</a:t>
            </a:r>
          </a:p>
          <a:p>
            <a:pPr marL="342900" indent="-342900" algn="just">
              <a:lnSpc>
                <a:spcPct val="120000"/>
              </a:lnSpc>
              <a:spcAft>
                <a:spcPts val="300"/>
              </a:spcAft>
              <a:buFont typeface="Arial" pitchFamily="34" charset="0"/>
              <a:buChar char="•"/>
            </a:pPr>
            <a:r>
              <a:rPr lang="hu-HU" dirty="0"/>
              <a:t>Az írásbeli vizsgára való jelentkezés előtt </a:t>
            </a:r>
            <a:r>
              <a:rPr lang="hu-HU" b="1" dirty="0"/>
              <a:t>tisztázni kell </a:t>
            </a:r>
            <a:r>
              <a:rPr lang="hu-HU" dirty="0"/>
              <a:t>a középiskolával </a:t>
            </a:r>
            <a:r>
              <a:rPr lang="hu-HU" b="1" dirty="0"/>
              <a:t>a helyi speciális szabályokat</a:t>
            </a:r>
            <a:r>
              <a:rPr lang="hu-HU" dirty="0"/>
              <a:t>. </a:t>
            </a:r>
          </a:p>
          <a:p>
            <a:pPr marL="342900" indent="-342900" algn="just">
              <a:lnSpc>
                <a:spcPct val="120000"/>
              </a:lnSpc>
              <a:spcAft>
                <a:spcPts val="300"/>
              </a:spcAft>
              <a:buFont typeface="Arial" pitchFamily="34" charset="0"/>
              <a:buChar char="•"/>
            </a:pPr>
            <a:r>
              <a:rPr lang="hu-HU" dirty="0"/>
              <a:t>Az SNI tanuló a szakértői véleményben leírtak alapján a </a:t>
            </a:r>
            <a:r>
              <a:rPr lang="hu-HU" b="1" dirty="0"/>
              <a:t>kiválasztott középfokú iskolától </a:t>
            </a:r>
            <a:r>
              <a:rPr lang="hu-HU" dirty="0"/>
              <a:t>kérheti a központi írásbeli vizsga egyik vagy mindkét tárgya alól a </a:t>
            </a:r>
            <a:r>
              <a:rPr lang="hu-HU" b="1" dirty="0"/>
              <a:t>felmentést</a:t>
            </a:r>
            <a:r>
              <a:rPr lang="hu-HU" dirty="0"/>
              <a:t>. </a:t>
            </a:r>
          </a:p>
          <a:p>
            <a:pPr marL="342900" indent="-342900" algn="just">
              <a:lnSpc>
                <a:spcPct val="120000"/>
              </a:lnSpc>
              <a:spcAft>
                <a:spcPts val="300"/>
              </a:spcAft>
              <a:buFont typeface="Arial" pitchFamily="34" charset="0"/>
              <a:buChar char="•"/>
            </a:pPr>
            <a:r>
              <a:rPr lang="hu-HU" dirty="0"/>
              <a:t>Felmentés esetén más módon mérik fel a tanuló tudását, és bírálják el felvételi jelentkezését. </a:t>
            </a:r>
          </a:p>
          <a:p>
            <a:pPr marL="342900" indent="-342900" algn="just">
              <a:lnSpc>
                <a:spcPct val="120000"/>
              </a:lnSpc>
              <a:spcAft>
                <a:spcPts val="300"/>
              </a:spcAft>
              <a:buFont typeface="Arial" pitchFamily="34" charset="0"/>
              <a:buChar char="•"/>
            </a:pPr>
            <a:r>
              <a:rPr lang="hu-HU" dirty="0"/>
              <a:t>A tanuló vizsgára történő jelentkezéskor – a vizsgaszervezést érintő speciális körülményekre, illetve eszközökre vonatkozó – kérelmet nyújthat be. </a:t>
            </a:r>
            <a:r>
              <a:rPr lang="hu-HU" b="1" dirty="0"/>
              <a:t>Lehetséges kedvezmények</a:t>
            </a:r>
            <a:r>
              <a:rPr lang="hu-HU" dirty="0"/>
              <a:t>:</a:t>
            </a:r>
          </a:p>
          <a:p>
            <a:pPr marL="1257300" lvl="2" indent="-342900">
              <a:lnSpc>
                <a:spcPct val="120000"/>
              </a:lnSpc>
              <a:buFont typeface="Wingdings" pitchFamily="2" charset="2"/>
              <a:buChar char="Ø"/>
            </a:pPr>
            <a:r>
              <a:rPr lang="hu-HU" dirty="0"/>
              <a:t>Időhosszabbítás</a:t>
            </a:r>
          </a:p>
          <a:p>
            <a:pPr marL="1257300" lvl="2" indent="-342900">
              <a:lnSpc>
                <a:spcPct val="120000"/>
              </a:lnSpc>
              <a:buFont typeface="Wingdings" pitchFamily="2" charset="2"/>
              <a:buChar char="Ø"/>
            </a:pPr>
            <a:r>
              <a:rPr lang="hu-HU" dirty="0"/>
              <a:t>Segédeszköz használata (számológép, helyesírási szótár stb.)</a:t>
            </a:r>
          </a:p>
          <a:p>
            <a:pPr marL="1257300" lvl="2" indent="-342900">
              <a:lnSpc>
                <a:spcPct val="120000"/>
              </a:lnSpc>
              <a:buFont typeface="Wingdings" pitchFamily="2" charset="2"/>
              <a:buChar char="Ø"/>
            </a:pPr>
            <a:r>
              <a:rPr lang="hu-HU" dirty="0"/>
              <a:t>A vizsga meghatározott részeinek értékelése alóli felmentés (pl. helyesírás) 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10994574" y="6307672"/>
            <a:ext cx="640080" cy="274320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R="0" lvl="0" indent="0" fontAlgn="auto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243582F8-50B7-4F37-B2D8-9513E979B19B}" type="slidenum">
              <a:rPr kumimoji="0" lang="en-US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R="0" lvl="0" indent="0" fontAlgn="auto"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3252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1981200" y="311929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hu-HU" sz="3200" b="1" dirty="0">
                <a:latin typeface="+mn-lt"/>
              </a:rPr>
              <a:t>KÖZÉPISKOLÁK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82F8-50B7-4F37-B2D8-9513E979B19B}" type="slidenum">
              <a:rPr lang="hu-HU" smtClean="0"/>
              <a:t>2</a:t>
            </a:fld>
            <a:endParaRPr lang="hu-HU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210218287"/>
              </p:ext>
            </p:extLst>
          </p:nvPr>
        </p:nvGraphicFramePr>
        <p:xfrm>
          <a:off x="983432" y="1196752"/>
          <a:ext cx="10513168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zövegdoboz 2">
            <a:extLst>
              <a:ext uri="{FF2B5EF4-FFF2-40B4-BE49-F238E27FC236}">
                <a16:creationId xmlns:a16="http://schemas.microsoft.com/office/drawing/2014/main" id="{403C6877-6CEB-4BDD-855A-9EB676D70A19}"/>
              </a:ext>
            </a:extLst>
          </p:cNvPr>
          <p:cNvSpPr txBox="1"/>
          <p:nvPr/>
        </p:nvSpPr>
        <p:spPr>
          <a:xfrm>
            <a:off x="378416" y="6309320"/>
            <a:ext cx="11813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*</a:t>
            </a:r>
            <a:r>
              <a:rPr lang="hu-HU" sz="1600" i="1" dirty="0"/>
              <a:t>A művészeti és a pedagógiai képzést nyújtó intézmények továbbra is szakgimnáziumként működnek.</a:t>
            </a:r>
          </a:p>
        </p:txBody>
      </p:sp>
    </p:spTree>
    <p:extLst>
      <p:ext uri="{BB962C8B-B14F-4D97-AF65-F5344CB8AC3E}">
        <p14:creationId xmlns:p14="http://schemas.microsoft.com/office/powerpoint/2010/main" val="15281227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shade val="92000"/>
                <a:satMod val="160000"/>
              </a:schemeClr>
            </a:gs>
            <a:gs pos="77000">
              <a:schemeClr val="bg1">
                <a:tint val="100000"/>
                <a:shade val="73000"/>
                <a:satMod val="155000"/>
              </a:schemeClr>
            </a:gs>
            <a:gs pos="100000">
              <a:schemeClr val="bg1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>
            <a:extLst>
              <a:ext uri="{FF2B5EF4-FFF2-40B4-BE49-F238E27FC236}">
                <a16:creationId xmlns:a16="http://schemas.microsoft.com/office/drawing/2014/main" id="{3E340A62-2AB4-4600-96C6-0B60B6E965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BDC681C0-91A4-49F5-8158-CF3ECB854C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534655" cy="6858000"/>
          </a:xfrm>
          <a:prstGeom prst="rect">
            <a:avLst/>
          </a:prstGeom>
          <a:ln w="6350" cap="sq" cmpd="sng" algn="ctr">
            <a:noFill/>
            <a:prstDash val="solid"/>
            <a:miter lim="800000"/>
          </a:ln>
          <a:effectLst/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D102F34D-849F-4CF9-98E2-E57EC330D4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0"/>
            <a:ext cx="4657345" cy="6858000"/>
          </a:xfrm>
          <a:prstGeom prst="rect">
            <a:avLst/>
          </a:prstGeom>
          <a:blipFill dpi="0" rotWithShape="1">
            <a:blip r:embed="rId2">
              <a:alphaModFix amt="6000"/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Cím 1"/>
          <p:cNvSpPr>
            <a:spLocks noGrp="1"/>
          </p:cNvSpPr>
          <p:nvPr>
            <p:ph type="title"/>
          </p:nvPr>
        </p:nvSpPr>
        <p:spPr>
          <a:xfrm>
            <a:off x="8019287" y="836712"/>
            <a:ext cx="3697043" cy="48528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hu-HU" sz="4400" b="1" dirty="0">
                <a:solidFill>
                  <a:srgbClr val="FFFFFF"/>
                </a:solidFill>
              </a:rPr>
              <a:t>SNI, BTMN-ES TANULÓK AZ </a:t>
            </a:r>
            <a:r>
              <a:rPr lang="en-US" sz="4400" b="1" dirty="0">
                <a:solidFill>
                  <a:srgbClr val="FFFFFF"/>
                </a:solidFill>
              </a:rPr>
              <a:t>ÍRÁSBELI VIZSG</a:t>
            </a:r>
            <a:r>
              <a:rPr lang="hu-HU" sz="4400" b="1" dirty="0">
                <a:solidFill>
                  <a:srgbClr val="FFFFFF"/>
                </a:solidFill>
              </a:rPr>
              <a:t>ÁN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10994574" y="6307672"/>
            <a:ext cx="640080" cy="274320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R="0" lvl="0" indent="0" fontAlgn="auto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243582F8-50B7-4F37-B2D8-9513E979B19B}" type="slidenum">
              <a:rPr kumimoji="0" lang="en-US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R="0" lvl="0" indent="0" fontAlgn="auto"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0DEFC9B8-4ED1-485D-A912-18C3FCE573FB}"/>
              </a:ext>
            </a:extLst>
          </p:cNvPr>
          <p:cNvSpPr txBox="1"/>
          <p:nvPr/>
        </p:nvSpPr>
        <p:spPr>
          <a:xfrm>
            <a:off x="79707" y="259100"/>
            <a:ext cx="7212632" cy="53188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2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hu-HU" sz="2000" b="1" dirty="0"/>
              <a:t>A központi írásbeli vizsgára vonatkozó speciális elbírálást minden esetben </a:t>
            </a:r>
            <a:r>
              <a:rPr lang="hu-HU" sz="2000" b="1" u="sng" dirty="0"/>
              <a:t>írásos kérelemben</a:t>
            </a:r>
            <a:r>
              <a:rPr lang="hu-HU" sz="2000" b="1" dirty="0"/>
              <a:t> kell igényelni – a központi írásbeli vizsga előtt – a vizsgaszervező iskolában. </a:t>
            </a:r>
          </a:p>
          <a:p>
            <a:pPr marL="342900" indent="-342900" algn="just">
              <a:lnSpc>
                <a:spcPct val="12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hu-HU" sz="2000" b="1" dirty="0"/>
              <a:t>A kérelmet és a </a:t>
            </a:r>
            <a:r>
              <a:rPr lang="hu-HU" sz="2000" b="1" u="sng" dirty="0"/>
              <a:t>szakértői véleményt</a:t>
            </a:r>
            <a:r>
              <a:rPr lang="hu-HU" sz="2000" b="1" dirty="0"/>
              <a:t> a központi írásbeli vizsgára történő jelentkezéskor a jelentkezési lappal együtt kell benyújtani a vizsgaszervező iskolához. </a:t>
            </a:r>
          </a:p>
          <a:p>
            <a:pPr marL="342900" indent="-342900" algn="just">
              <a:lnSpc>
                <a:spcPct val="12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hu-HU" sz="2000" b="1" dirty="0"/>
              <a:t>A kérelmet a vizsgaszervező iskola igazgatója bírálja el → a szakértői vélemény alapján dönt a biztosítandó kedvezményekről. </a:t>
            </a:r>
          </a:p>
          <a:p>
            <a:pPr marL="342900" indent="-342900" algn="just">
              <a:lnSpc>
                <a:spcPct val="12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hu-HU" sz="2000" b="1" dirty="0"/>
              <a:t>A határozatot a központi írásbeli vizsga előtt eljuttatja a tanulóhoz és a szülőhöz. </a:t>
            </a:r>
          </a:p>
        </p:txBody>
      </p:sp>
    </p:spTree>
    <p:extLst>
      <p:ext uri="{BB962C8B-B14F-4D97-AF65-F5344CB8AC3E}">
        <p14:creationId xmlns:p14="http://schemas.microsoft.com/office/powerpoint/2010/main" val="37980144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1981200" y="199579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hu-HU" sz="3200" b="1">
                <a:latin typeface="+mn-lt"/>
              </a:rPr>
              <a:t>A KÖZPONTI ÍRÁSBELI VIZSGA</a:t>
            </a:r>
            <a:endParaRPr lang="hu-HU" sz="3200" b="1" dirty="0">
              <a:latin typeface="+mn-lt"/>
            </a:endParaRP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82F8-50B7-4F37-B2D8-9513E979B19B}" type="slidenum">
              <a:rPr lang="hu-HU" smtClean="0"/>
              <a:t>21</a:t>
            </a:fld>
            <a:endParaRPr lang="hu-HU"/>
          </a:p>
        </p:txBody>
      </p:sp>
      <p:sp>
        <p:nvSpPr>
          <p:cNvPr id="5" name="Szövegdoboz 4"/>
          <p:cNvSpPr txBox="1"/>
          <p:nvPr/>
        </p:nvSpPr>
        <p:spPr>
          <a:xfrm>
            <a:off x="1271464" y="980728"/>
            <a:ext cx="98650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/>
              <a:t>A vizsga részei: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u-HU" sz="2400"/>
              <a:t>magyar nyelv (45 perc)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u-HU" sz="2400"/>
              <a:t>matematika (45 perc)</a:t>
            </a:r>
          </a:p>
          <a:p>
            <a:r>
              <a:rPr lang="hu-HU" sz="2400"/>
              <a:t>A két feladatlap kitöltése között: 15 perc szünet </a:t>
            </a:r>
          </a:p>
          <a:p>
            <a:endParaRPr lang="hu-HU" sz="2400"/>
          </a:p>
          <a:p>
            <a:pPr algn="just"/>
            <a:r>
              <a:rPr lang="hu-HU" sz="2400"/>
              <a:t>„A vizsgatesztek elsősorban nem tantárgyi, lexikális tudást mérnek, hanem azokat az eszköztudás körébe tartozó képességeket és készségeket, amelyek a középiskolában való eredményes továbbtanuláshoz szükségesek.” </a:t>
            </a:r>
            <a:endParaRPr lang="hu-HU" sz="2400" dirty="0"/>
          </a:p>
        </p:txBody>
      </p:sp>
      <p:sp>
        <p:nvSpPr>
          <p:cNvPr id="6" name="Szövegdoboz 5"/>
          <p:cNvSpPr txBox="1"/>
          <p:nvPr/>
        </p:nvSpPr>
        <p:spPr>
          <a:xfrm>
            <a:off x="1271464" y="4676943"/>
            <a:ext cx="100811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/>
              <a:t>Előző évi feladatsorok, megoldókulcsok: az Oktatási Hivatal honlapján</a:t>
            </a:r>
            <a:endParaRPr lang="hu-HU" sz="2400"/>
          </a:p>
          <a:p>
            <a:r>
              <a:rPr lang="hu-HU" sz="2400">
                <a:hlinkClick r:id="rId2"/>
              </a:rPr>
              <a:t>http://www.oktatas.hu/kozneveles/kozepfoku_felveteli_eljaras/kozponti_feladatsorok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8617460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>
            <a:extLst>
              <a:ext uri="{FF2B5EF4-FFF2-40B4-BE49-F238E27FC236}">
                <a16:creationId xmlns:a16="http://schemas.microsoft.com/office/drawing/2014/main" id="{E3F15C30-7A76-4016-AB5F-473A16ACA0D3}"/>
              </a:ext>
            </a:extLst>
          </p:cNvPr>
          <p:cNvSpPr txBox="1"/>
          <p:nvPr/>
        </p:nvSpPr>
        <p:spPr>
          <a:xfrm>
            <a:off x="323528" y="980728"/>
            <a:ext cx="10813032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hu-HU" sz="2400" b="1" dirty="0"/>
              <a:t>ÉRTÉKELÉS:</a:t>
            </a:r>
          </a:p>
          <a:p>
            <a:pPr marL="342900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hu-HU" sz="2000" dirty="0"/>
              <a:t>Egységes értékelés – </a:t>
            </a:r>
            <a:r>
              <a:rPr lang="hu-HU" sz="2000" dirty="0" err="1"/>
              <a:t>megoldókulcsok</a:t>
            </a:r>
            <a:r>
              <a:rPr lang="hu-HU" sz="2000" dirty="0"/>
              <a:t> alapján </a:t>
            </a:r>
          </a:p>
          <a:p>
            <a:pPr marL="342900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hu-HU" sz="2000" dirty="0"/>
              <a:t>Maximális pontszám: 50 pont / tantárgy</a:t>
            </a:r>
          </a:p>
          <a:p>
            <a:endParaRPr lang="hu-HU" sz="2400" dirty="0"/>
          </a:p>
          <a:p>
            <a:pPr>
              <a:spcAft>
                <a:spcPts val="1200"/>
              </a:spcAft>
            </a:pPr>
            <a:r>
              <a:rPr lang="hu-HU" sz="2400" b="1" dirty="0"/>
              <a:t>A FELADATLAPOK MEGTEKINTÉSE</a:t>
            </a:r>
            <a:r>
              <a:rPr lang="hu-HU" sz="2400" dirty="0"/>
              <a:t>:</a:t>
            </a:r>
          </a:p>
          <a:p>
            <a:pPr marL="342900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hu-HU" sz="2000" dirty="0"/>
              <a:t>A kiértékelt dolgozatokat a vizsgázó és szülője megtekintheti.</a:t>
            </a:r>
          </a:p>
          <a:p>
            <a:pPr marL="342900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hu-HU" sz="2000" dirty="0"/>
              <a:t>Azokról kézzel vagy elektronikus úton másolatot készíthet. → </a:t>
            </a:r>
            <a:r>
              <a:rPr lang="hu-HU" sz="2000" b="1" dirty="0"/>
              <a:t>FOTÓ!</a:t>
            </a:r>
            <a:r>
              <a:rPr lang="hu-HU" sz="2000" dirty="0"/>
              <a:t> </a:t>
            </a:r>
          </a:p>
          <a:p>
            <a:pPr marL="342900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hu-HU" sz="2000" dirty="0"/>
              <a:t>A hivatalos javítási-értékelési útmutatótól eltérő értékelés esetén az értékelésre észrevételt tehet. </a:t>
            </a:r>
          </a:p>
          <a:p>
            <a:pPr marL="342900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hu-HU" sz="2000" dirty="0"/>
              <a:t>A vizsgázó észrevételeit a megtekintést követő első munkanap végéig – tizenhat óráig – írásban adhatja le. </a:t>
            </a:r>
          </a:p>
        </p:txBody>
      </p:sp>
      <p:sp>
        <p:nvSpPr>
          <p:cNvPr id="6" name="Cím 1">
            <a:extLst>
              <a:ext uri="{FF2B5EF4-FFF2-40B4-BE49-F238E27FC236}">
                <a16:creationId xmlns:a16="http://schemas.microsoft.com/office/drawing/2014/main" id="{84DAFA48-87FF-4C6B-923B-A2914FCF150A}"/>
              </a:ext>
            </a:extLst>
          </p:cNvPr>
          <p:cNvSpPr txBox="1">
            <a:spLocks/>
          </p:cNvSpPr>
          <p:nvPr/>
        </p:nvSpPr>
        <p:spPr>
          <a:xfrm>
            <a:off x="1199456" y="264027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algn="ctr"/>
            <a:r>
              <a:rPr lang="hu-HU" sz="3200" b="1" dirty="0">
                <a:latin typeface="+mn-lt"/>
              </a:rPr>
              <a:t>A FELADATLAPOK ÉRTÉKELÉSE, MEGTEKINTÉSE</a:t>
            </a:r>
          </a:p>
        </p:txBody>
      </p:sp>
      <p:pic>
        <p:nvPicPr>
          <p:cNvPr id="3" name="Ábra 2" descr="Okostelefon">
            <a:extLst>
              <a:ext uri="{FF2B5EF4-FFF2-40B4-BE49-F238E27FC236}">
                <a16:creationId xmlns:a16="http://schemas.microsoft.com/office/drawing/2014/main" id="{FB07D0D0-1AB3-4BE4-868B-6ECFBD0ACC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95472" y="3429000"/>
            <a:ext cx="720081" cy="720081"/>
          </a:xfrm>
          <a:prstGeom prst="rect">
            <a:avLst/>
          </a:prstGeom>
        </p:spPr>
      </p:pic>
      <p:sp>
        <p:nvSpPr>
          <p:cNvPr id="2" name="Dia számának helye 1">
            <a:extLst>
              <a:ext uri="{FF2B5EF4-FFF2-40B4-BE49-F238E27FC236}">
                <a16:creationId xmlns:a16="http://schemas.microsoft.com/office/drawing/2014/main" id="{AA9488A7-686E-4218-9E81-A197FF7E3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82F8-50B7-4F37-B2D8-9513E979B19B}" type="slidenum">
              <a:rPr lang="hu-HU" smtClean="0"/>
              <a:t>22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29340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9CACF71-A094-49C9-8869-76126A86F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28595"/>
            <a:ext cx="10058400" cy="410142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hu-HU" sz="2700" b="1" dirty="0">
                <a:latin typeface="+mn-lt"/>
              </a:rPr>
              <a:t>JAVASLATOK, TIPPEK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6CF21D7-A5BA-4D35-90A4-733736DCF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404" y="1196752"/>
            <a:ext cx="10729192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b="1" dirty="0"/>
              <a:t>Központi felvételi vizsga: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Érdemes a legközelebbi intézmények egyikében írni.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A vizsga előtti este már ne készüljenek a gyerekek.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Ünnepi öltözet a vizsgán, de elsődleges a kényelem.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Legyen a gyerekeknél diákigazolvány / személyi – ezzel azonosítják magukat.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Tollból legyen több.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Innivaló + </a:t>
            </a:r>
            <a:r>
              <a:rPr lang="hu-HU" dirty="0" err="1"/>
              <a:t>nasi</a:t>
            </a:r>
            <a:r>
              <a:rPr lang="hu-HU" dirty="0"/>
              <a:t> (a szünetre)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Kísérjük el a gyerekeket.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9.30-ra érkezzünk, hogy legyen idő a termet megtalálni.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A megoldókulcs a vizsga napján 13 órától fent van az OH honlapján ↔ Ne ragaszkodjunk hozzá, hogy a gyermek megnézze. </a:t>
            </a:r>
            <a:r>
              <a:rPr lang="hu-HU" dirty="0">
                <a:sym typeface="Wingdings" panose="05000000000000000000" pitchFamily="2" charset="2"/>
              </a:rPr>
              <a:t></a:t>
            </a: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D7B27BD5-AA35-4EFA-9BFD-B50CB57FB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82F8-50B7-4F37-B2D8-9513E979B19B}" type="slidenum">
              <a:rPr lang="hu-HU" smtClean="0"/>
              <a:t>23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510224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D899F6A4-E157-4C5F-8814-322976A16E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65391059"/>
              </p:ext>
            </p:extLst>
          </p:nvPr>
        </p:nvGraphicFramePr>
        <p:xfrm>
          <a:off x="787337" y="1295945"/>
          <a:ext cx="10525000" cy="46330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Szövegdoboz 6">
            <a:extLst>
              <a:ext uri="{FF2B5EF4-FFF2-40B4-BE49-F238E27FC236}">
                <a16:creationId xmlns:a16="http://schemas.microsoft.com/office/drawing/2014/main" id="{10C00E01-F038-4B5A-9DE4-1D7EB1DEF9A7}"/>
              </a:ext>
            </a:extLst>
          </p:cNvPr>
          <p:cNvSpPr txBox="1"/>
          <p:nvPr/>
        </p:nvSpPr>
        <p:spPr>
          <a:xfrm>
            <a:off x="787337" y="782515"/>
            <a:ext cx="106173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AZ ÁLT. ISKOLA ÁLLÍTJA ELŐ A KIFIR-RENDSZERBEN → TOVÁBBÍTJA</a:t>
            </a:r>
          </a:p>
        </p:txBody>
      </p:sp>
      <p:sp>
        <p:nvSpPr>
          <p:cNvPr id="9" name="Lefelé nyíl 5">
            <a:extLst>
              <a:ext uri="{FF2B5EF4-FFF2-40B4-BE49-F238E27FC236}">
                <a16:creationId xmlns:a16="http://schemas.microsoft.com/office/drawing/2014/main" id="{33AE7150-14FC-4782-B737-FBEAC477B57E}"/>
              </a:ext>
            </a:extLst>
          </p:cNvPr>
          <p:cNvSpPr/>
          <p:nvPr/>
        </p:nvSpPr>
        <p:spPr>
          <a:xfrm>
            <a:off x="2794690" y="5661248"/>
            <a:ext cx="276974" cy="432048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Lefelé nyíl 6">
            <a:extLst>
              <a:ext uri="{FF2B5EF4-FFF2-40B4-BE49-F238E27FC236}">
                <a16:creationId xmlns:a16="http://schemas.microsoft.com/office/drawing/2014/main" id="{1AD649E5-5716-432C-9E06-C9F817114FDE}"/>
              </a:ext>
            </a:extLst>
          </p:cNvPr>
          <p:cNvSpPr/>
          <p:nvPr/>
        </p:nvSpPr>
        <p:spPr>
          <a:xfrm>
            <a:off x="8483322" y="5661248"/>
            <a:ext cx="276974" cy="432048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607F6861-0085-41CD-803D-6FCEA363682D}"/>
              </a:ext>
            </a:extLst>
          </p:cNvPr>
          <p:cNvSpPr txBox="1"/>
          <p:nvPr/>
        </p:nvSpPr>
        <p:spPr>
          <a:xfrm>
            <a:off x="1703254" y="6207695"/>
            <a:ext cx="3600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/>
              <a:t>KÖZÉPISKOLÁK</a:t>
            </a:r>
          </a:p>
        </p:txBody>
      </p:sp>
      <p:sp>
        <p:nvSpPr>
          <p:cNvPr id="15" name="Szövegdoboz 14">
            <a:extLst>
              <a:ext uri="{FF2B5EF4-FFF2-40B4-BE49-F238E27FC236}">
                <a16:creationId xmlns:a16="http://schemas.microsoft.com/office/drawing/2014/main" id="{614D02AD-EEF5-4EA2-AFF7-9215D12F0957}"/>
              </a:ext>
            </a:extLst>
          </p:cNvPr>
          <p:cNvSpPr txBox="1"/>
          <p:nvPr/>
        </p:nvSpPr>
        <p:spPr>
          <a:xfrm>
            <a:off x="7175862" y="6207695"/>
            <a:ext cx="3600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/>
              <a:t>OKTATÁSI HIVATAL</a:t>
            </a:r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B3D40094-410A-4626-AD3B-DC33028F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9083" y="165215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hu-HU" sz="3200" b="1" dirty="0">
                <a:latin typeface="+mn-lt"/>
              </a:rPr>
              <a:t>A FELVÉTELI LAPOK</a:t>
            </a:r>
          </a:p>
        </p:txBody>
      </p:sp>
      <p:sp>
        <p:nvSpPr>
          <p:cNvPr id="2" name="Dia számának helye 1">
            <a:extLst>
              <a:ext uri="{FF2B5EF4-FFF2-40B4-BE49-F238E27FC236}">
                <a16:creationId xmlns:a16="http://schemas.microsoft.com/office/drawing/2014/main" id="{42E4744B-1A64-4100-970B-E778CA541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82F8-50B7-4F37-B2D8-9513E979B19B}" type="slidenum">
              <a:rPr lang="hu-HU" smtClean="0"/>
              <a:t>24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35706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1">
            <a:extLst>
              <a:ext uri="{FF2B5EF4-FFF2-40B4-BE49-F238E27FC236}">
                <a16:creationId xmlns:a16="http://schemas.microsoft.com/office/drawing/2014/main" id="{9794EDB1-30AD-45F7-8E5D-B121C6EFB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9456" y="165214"/>
            <a:ext cx="9985848" cy="720080"/>
          </a:xfrm>
        </p:spPr>
        <p:txBody>
          <a:bodyPr>
            <a:normAutofit/>
          </a:bodyPr>
          <a:lstStyle/>
          <a:p>
            <a:pPr algn="ctr"/>
            <a:r>
              <a:rPr lang="hu-HU" sz="3200" b="1" dirty="0">
                <a:latin typeface="+mn-lt"/>
              </a:rPr>
              <a:t>KÓDOK A FELVÉTELI LAPOKHOZ</a:t>
            </a:r>
          </a:p>
        </p:txBody>
      </p:sp>
      <p:pic>
        <p:nvPicPr>
          <p:cNvPr id="8" name="Kép 7">
            <a:extLst>
              <a:ext uri="{FF2B5EF4-FFF2-40B4-BE49-F238E27FC236}">
                <a16:creationId xmlns:a16="http://schemas.microsoft.com/office/drawing/2014/main" id="{9E59782B-F244-4DD6-8EA5-36CE021C9C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067" y="901220"/>
            <a:ext cx="11177863" cy="1829663"/>
          </a:xfrm>
          <a:prstGeom prst="rect">
            <a:avLst/>
          </a:prstGeom>
        </p:spPr>
      </p:pic>
      <p:sp>
        <p:nvSpPr>
          <p:cNvPr id="9" name="Szövegdoboz 8">
            <a:extLst>
              <a:ext uri="{FF2B5EF4-FFF2-40B4-BE49-F238E27FC236}">
                <a16:creationId xmlns:a16="http://schemas.microsoft.com/office/drawing/2014/main" id="{DD9D5238-9B70-4F73-A04E-37DFFF5A04C5}"/>
              </a:ext>
            </a:extLst>
          </p:cNvPr>
          <p:cNvSpPr txBox="1"/>
          <p:nvPr/>
        </p:nvSpPr>
        <p:spPr>
          <a:xfrm>
            <a:off x="530556" y="2820241"/>
            <a:ext cx="3500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/>
              <a:t>PÉLDA</a:t>
            </a:r>
          </a:p>
        </p:txBody>
      </p:sp>
      <p:graphicFrame>
        <p:nvGraphicFramePr>
          <p:cNvPr id="10" name="Táblázat 10">
            <a:extLst>
              <a:ext uri="{FF2B5EF4-FFF2-40B4-BE49-F238E27FC236}">
                <a16:creationId xmlns:a16="http://schemas.microsoft.com/office/drawing/2014/main" id="{F19B292A-082B-4D6A-995F-7C0AA987CD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703928"/>
              </p:ext>
            </p:extLst>
          </p:nvPr>
        </p:nvGraphicFramePr>
        <p:xfrm>
          <a:off x="507066" y="3189573"/>
          <a:ext cx="11145781" cy="15544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172474">
                  <a:extLst>
                    <a:ext uri="{9D8B030D-6E8A-4147-A177-3AD203B41FA5}">
                      <a16:colId xmlns:a16="http://schemas.microsoft.com/office/drawing/2014/main" val="311734728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387895783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858859835"/>
                    </a:ext>
                  </a:extLst>
                </a:gridCol>
                <a:gridCol w="5372907">
                  <a:extLst>
                    <a:ext uri="{9D8B030D-6E8A-4147-A177-3AD203B41FA5}">
                      <a16:colId xmlns:a16="http://schemas.microsoft.com/office/drawing/2014/main" val="14365514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u-HU" sz="1400" b="1" dirty="0">
                          <a:solidFill>
                            <a:srgbClr val="FF0000"/>
                          </a:solidFill>
                        </a:rPr>
                        <a:t>A középfokú iskola OM azonosítója: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035281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400" b="1" dirty="0"/>
                        <a:t>Az iskola neve: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400" dirty="0"/>
                        <a:t>Corvin Mátyás Gimnázium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927964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400" b="1" dirty="0">
                          <a:solidFill>
                            <a:srgbClr val="FF0000"/>
                          </a:solidFill>
                        </a:rPr>
                        <a:t>A feladatellátási hely kódja: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400" b="1" dirty="0"/>
                        <a:t>A feladatellátási hely neve: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dirty="0"/>
                        <a:t>Corvin Mátyás Gimnázium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26325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400" b="1" dirty="0">
                          <a:solidFill>
                            <a:srgbClr val="FF0000"/>
                          </a:solidFill>
                        </a:rPr>
                        <a:t>Tanulmányi terület kódja: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0003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400" b="1" dirty="0"/>
                        <a:t>Tanulmányi terület elnevezése: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Reál-informatika </a:t>
                      </a:r>
                      <a:r>
                        <a:rPr lang="hu-HU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tagozatos</a:t>
                      </a:r>
                      <a:r>
                        <a:rPr lang="hu-H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gimnáziumi osztály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93495718"/>
                  </a:ext>
                </a:extLst>
              </a:tr>
            </a:tbl>
          </a:graphicData>
        </a:graphic>
      </p:graphicFrame>
      <p:graphicFrame>
        <p:nvGraphicFramePr>
          <p:cNvPr id="12" name="Táblázat 10">
            <a:extLst>
              <a:ext uri="{FF2B5EF4-FFF2-40B4-BE49-F238E27FC236}">
                <a16:creationId xmlns:a16="http://schemas.microsoft.com/office/drawing/2014/main" id="{8344D5E4-3177-4FBC-8F71-5C62619764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5957205"/>
              </p:ext>
            </p:extLst>
          </p:nvPr>
        </p:nvGraphicFramePr>
        <p:xfrm>
          <a:off x="507066" y="5013176"/>
          <a:ext cx="11145781" cy="15544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172474">
                  <a:extLst>
                    <a:ext uri="{9D8B030D-6E8A-4147-A177-3AD203B41FA5}">
                      <a16:colId xmlns:a16="http://schemas.microsoft.com/office/drawing/2014/main" val="311734728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387895783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858859835"/>
                    </a:ext>
                  </a:extLst>
                </a:gridCol>
                <a:gridCol w="5372907">
                  <a:extLst>
                    <a:ext uri="{9D8B030D-6E8A-4147-A177-3AD203B41FA5}">
                      <a16:colId xmlns:a16="http://schemas.microsoft.com/office/drawing/2014/main" val="14365514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u-HU" sz="1400" b="1" dirty="0">
                          <a:solidFill>
                            <a:srgbClr val="FF0000"/>
                          </a:solidFill>
                        </a:rPr>
                        <a:t>A középfokú iskola OM azonosítója: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203058</a:t>
                      </a:r>
                    </a:p>
                    <a:p>
                      <a:endParaRPr lang="hu-H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400" b="1" dirty="0"/>
                        <a:t>Az iskola neve: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Budapesti Műszaki Szakképzési Centrum</a:t>
                      </a:r>
                      <a:endParaRPr lang="hu-HU" sz="14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927964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400" b="1" dirty="0">
                          <a:solidFill>
                            <a:srgbClr val="FF0000"/>
                          </a:solidFill>
                        </a:rPr>
                        <a:t>A feladatellátási hely kódja: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400" dirty="0"/>
                        <a:t>009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400" b="1" dirty="0"/>
                        <a:t>A feladatellátási hely neve: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Budapesti Műszaki Szakképzési Centrum </a:t>
                      </a:r>
                    </a:p>
                    <a:p>
                      <a:r>
                        <a:rPr lang="hu-HU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Petrik Lajos Két Tanítási Nyelvű Technikum</a:t>
                      </a:r>
                      <a:endParaRPr lang="hu-HU" sz="14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26325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400" b="1" dirty="0">
                          <a:solidFill>
                            <a:srgbClr val="FF0000"/>
                          </a:solidFill>
                        </a:rPr>
                        <a:t>Tanulmányi terület kódja: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0095</a:t>
                      </a:r>
                      <a:endParaRPr lang="hu-HU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400" b="1" dirty="0"/>
                        <a:t>Tanulmányi terület elnevezése: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Informatika és távközlés ágazat</a:t>
                      </a:r>
                      <a:endParaRPr lang="hu-HU" sz="14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93495718"/>
                  </a:ext>
                </a:extLst>
              </a:tr>
            </a:tbl>
          </a:graphicData>
        </a:graphic>
      </p:graphicFrame>
      <p:sp>
        <p:nvSpPr>
          <p:cNvPr id="2" name="Dia számának helye 1">
            <a:extLst>
              <a:ext uri="{FF2B5EF4-FFF2-40B4-BE49-F238E27FC236}">
                <a16:creationId xmlns:a16="http://schemas.microsoft.com/office/drawing/2014/main" id="{2E182CAF-974F-4C04-B8BF-D10E2880E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82F8-50B7-4F37-B2D8-9513E979B19B}" type="slidenum">
              <a:rPr lang="hu-HU" smtClean="0"/>
              <a:t>25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971026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9CACF71-A094-49C9-8869-76126A86F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28595"/>
            <a:ext cx="10058400" cy="410142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hu-HU" sz="2700" b="1" dirty="0">
                <a:latin typeface="+mn-lt"/>
              </a:rPr>
              <a:t>A jelentkezési lap keletkezése: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6CF21D7-A5BA-4D35-90A4-733736DCF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404" y="1196752"/>
            <a:ext cx="10729192" cy="4824536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hu-HU" b="1" dirty="0"/>
              <a:t>A szülő a KIFIR felületen kiválasztja az iskolát, a tanulmányi területet és a választott nyelvet. Beállítja az iskolák sorrendjét. Jelzi az osztályfőnöknek, ha készen van</a:t>
            </a:r>
          </a:p>
          <a:p>
            <a:pPr marL="342900" indent="-342900">
              <a:buAutoNum type="arabicPeriod"/>
            </a:pPr>
            <a:r>
              <a:rPr lang="hu-HU" b="1" dirty="0"/>
              <a:t>Az osztályfőnök felviszi a rendszerbe a tanuló érdemjegyeit. </a:t>
            </a:r>
          </a:p>
          <a:p>
            <a:pPr marL="342900" indent="-342900">
              <a:buAutoNum type="arabicPeriod"/>
            </a:pPr>
            <a:r>
              <a:rPr lang="hu-HU" b="1" dirty="0"/>
              <a:t>Az osztályfőnök kinyomtatja az elkészült jelentkezési lapokat.</a:t>
            </a:r>
          </a:p>
          <a:p>
            <a:pPr marL="342900" indent="-342900">
              <a:buAutoNum type="arabicPeriod"/>
            </a:pPr>
            <a:r>
              <a:rPr lang="hu-HU" b="1" dirty="0"/>
              <a:t>A szülő a nyomtatott lapokat ellenőrzi, és ha minden adatot rendben talál, akkor aláírja azokat. A lapokat a tanulónak is alá kell írnia. Ha hibát talál benne, akkor jelzi az osztályfőnöknek, aki elkészíti és elküldi a javított lapokat.</a:t>
            </a:r>
          </a:p>
          <a:p>
            <a:pPr marL="342900" indent="-342900">
              <a:buAutoNum type="arabicPeriod"/>
            </a:pPr>
            <a:r>
              <a:rPr lang="hu-HU" b="1" dirty="0"/>
              <a:t>Az osztályfőnök aláírja a visszaküldött lapokat.</a:t>
            </a:r>
          </a:p>
          <a:p>
            <a:pPr marL="342900" indent="-342900">
              <a:buAutoNum type="arabicPeriod"/>
            </a:pPr>
            <a:r>
              <a:rPr lang="hu-HU" b="1" dirty="0"/>
              <a:t>Iskolánk igazgatója aláírja a továbbtanulási lapokat.</a:t>
            </a:r>
          </a:p>
          <a:p>
            <a:pPr marL="342900" indent="-342900">
              <a:buAutoNum type="arabicPeriod"/>
            </a:pPr>
            <a:r>
              <a:rPr lang="hu-HU" b="1" dirty="0"/>
              <a:t>A 8.-os osztályfőnökök borítékolják a jelentkezési lapokat.</a:t>
            </a:r>
          </a:p>
          <a:p>
            <a:pPr marL="342900" indent="-342900">
              <a:buAutoNum type="arabicPeriod"/>
            </a:pPr>
            <a:r>
              <a:rPr lang="hu-HU" b="1" dirty="0"/>
              <a:t>Az iskola titkársága postázza a jelentkezési lapokat.</a:t>
            </a:r>
          </a:p>
          <a:p>
            <a:pPr marL="0" indent="0">
              <a:buNone/>
            </a:pPr>
            <a:r>
              <a:rPr lang="hu-HU" b="1" dirty="0">
                <a:solidFill>
                  <a:srgbClr val="FF0000"/>
                </a:solidFill>
              </a:rPr>
              <a:t>Aláírt jelentkezési lapok beérkezése az iskolába: </a:t>
            </a:r>
            <a:r>
              <a:rPr lang="hu-HU" b="1" u="sng" dirty="0">
                <a:solidFill>
                  <a:srgbClr val="FF0000"/>
                </a:solidFill>
              </a:rPr>
              <a:t>LEGKÉSŐBB</a:t>
            </a:r>
            <a:r>
              <a:rPr lang="hu-HU" b="1" dirty="0">
                <a:solidFill>
                  <a:srgbClr val="FF0000"/>
                </a:solidFill>
              </a:rPr>
              <a:t> február 15.</a:t>
            </a:r>
          </a:p>
          <a:p>
            <a:pPr marL="0" indent="0">
              <a:buNone/>
            </a:pPr>
            <a:r>
              <a:rPr lang="hu-HU" b="1" dirty="0">
                <a:solidFill>
                  <a:srgbClr val="FF0000"/>
                </a:solidFill>
              </a:rPr>
              <a:t>Postázási határidő: február 22.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D7B27BD5-AA35-4EFA-9BFD-B50CB57FB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82F8-50B7-4F37-B2D8-9513E979B19B}" type="slidenum">
              <a:rPr lang="hu-HU" smtClean="0"/>
              <a:t>26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892760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F3730B8D-209B-40EA-B948-29A85AF89F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374" y="1059591"/>
            <a:ext cx="11309528" cy="5534381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hu-HU" dirty="0"/>
              <a:t>Célszerű legalább 3-4 iskolát megjelölni. (Felső korlát nincs!)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hu-HU" dirty="0"/>
              <a:t>Egy iskolán belül több tanulmányi területet is megjelölhetünk.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hu-HU" dirty="0"/>
              <a:t>Nem kell, hogy egy intézmény különböző tagozatai egymást kövessék a jelentkezési lapon.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hu-HU" dirty="0"/>
              <a:t>A rangsor végén legyen egy gyenge iskola (vészhelyzet esetére).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hu-HU" dirty="0"/>
              <a:t>A középiskolák nem látják, hányadik helyen jelöltük meg őket.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hu-HU" dirty="0"/>
              <a:t>Március 17.: a jelentkezők felvételi jegyzéke („rangsor”) az iskolák honlapján – minden iskola minden tanulmányi területére</a:t>
            </a:r>
          </a:p>
          <a:p>
            <a:pPr lv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hu-HU" dirty="0"/>
              <a:t>A tanuló vagy sorszámot kap, vagy elutasítást.</a:t>
            </a:r>
          </a:p>
          <a:p>
            <a:pPr lv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hu-HU" dirty="0"/>
              <a:t>Elutasítás: a tanuló nem teljesítette a felvételi iskolai követelményeit.</a:t>
            </a:r>
          </a:p>
          <a:p>
            <a:pPr lv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hu-HU" dirty="0"/>
              <a:t>Sorszám: a rangsorban elfoglalt hely (ez nem azt jelenti, hogy felvételt nyert)</a:t>
            </a:r>
          </a:p>
          <a:p>
            <a:pPr marL="182880" lvl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hu-HU" sz="1800" dirty="0"/>
              <a:t>Március 21.-22.: módosító időszak</a:t>
            </a:r>
          </a:p>
          <a:p>
            <a:pPr lv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hu-HU" dirty="0"/>
              <a:t>Sorrendet lehet változtatni.</a:t>
            </a:r>
          </a:p>
          <a:p>
            <a:pPr lv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hu-HU" dirty="0"/>
              <a:t>Új iskolát nem lehet felvenni, törölni nem lehet.</a:t>
            </a:r>
          </a:p>
          <a:p>
            <a:pPr lv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hu-HU" dirty="0"/>
              <a:t>A már megjelölt iskolában új tanulmányi területet lehet felvenni, </a:t>
            </a:r>
            <a:r>
              <a:rPr lang="hu-HU" u="sng" dirty="0"/>
              <a:t>de csak az iskolával történt egyeztetés után</a:t>
            </a:r>
            <a:r>
              <a:rPr lang="hu-HU" dirty="0"/>
              <a:t>.</a:t>
            </a:r>
          </a:p>
          <a:p>
            <a:pPr marL="182880" lvl="1">
              <a:lnSpc>
                <a:spcPct val="110000"/>
              </a:lnSpc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hu-HU" sz="1800" dirty="0"/>
              <a:t>Április 28.: egyeztetett felvételi jegyzék</a:t>
            </a:r>
          </a:p>
          <a:p>
            <a:pPr lv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hu-HU" dirty="0"/>
              <a:t>Az Oktatási Hivatal a tanuló egyetlen felvételi kérelmét nyilvánítja elfogadottnak.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hu-HU" dirty="0"/>
          </a:p>
          <a:p>
            <a:pPr lvl="1">
              <a:buFont typeface="Arial" panose="020B0604020202020204" pitchFamily="34" charset="0"/>
              <a:buChar char="•"/>
            </a:pPr>
            <a:endParaRPr lang="hu-HU" dirty="0"/>
          </a:p>
          <a:p>
            <a:pPr>
              <a:buFont typeface="Arial" panose="020B0604020202020204" pitchFamily="34" charset="0"/>
              <a:buChar char="•"/>
            </a:pPr>
            <a:endParaRPr lang="hu-HU" dirty="0"/>
          </a:p>
          <a:p>
            <a:endParaRPr lang="hu-HU" dirty="0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1A102F48-6444-4FD0-B83B-891513FD4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82F8-50B7-4F37-B2D8-9513E979B19B}" type="slidenum">
              <a:rPr lang="hu-HU" smtClean="0"/>
              <a:t>27</a:t>
            </a:fld>
            <a:endParaRPr lang="hu-HU"/>
          </a:p>
        </p:txBody>
      </p:sp>
      <p:sp>
        <p:nvSpPr>
          <p:cNvPr id="8" name="Cím 1">
            <a:extLst>
              <a:ext uri="{FF2B5EF4-FFF2-40B4-BE49-F238E27FC236}">
                <a16:creationId xmlns:a16="http://schemas.microsoft.com/office/drawing/2014/main" id="{B7314E8F-E407-4BC6-9D61-D38506AB6255}"/>
              </a:ext>
            </a:extLst>
          </p:cNvPr>
          <p:cNvSpPr txBox="1">
            <a:spLocks/>
          </p:cNvSpPr>
          <p:nvPr/>
        </p:nvSpPr>
        <p:spPr>
          <a:xfrm>
            <a:off x="1199456" y="264027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algn="ctr"/>
            <a:r>
              <a:rPr lang="hu-HU" sz="3200" b="1" dirty="0">
                <a:latin typeface="+mn-lt"/>
              </a:rPr>
              <a:t>ISKOLAVÁLASZTÁS, RANGSOR</a:t>
            </a:r>
          </a:p>
        </p:txBody>
      </p:sp>
    </p:spTree>
    <p:extLst>
      <p:ext uri="{BB962C8B-B14F-4D97-AF65-F5344CB8AC3E}">
        <p14:creationId xmlns:p14="http://schemas.microsoft.com/office/powerpoint/2010/main" val="17427652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F3730B8D-209B-40EA-B948-29A85AF89F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374" y="1059591"/>
            <a:ext cx="11309528" cy="5534381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hu-HU" sz="2400" b="1" dirty="0"/>
              <a:t>Használják rendszeresen a KRÉTA naplót szülői hozzáféréssel. (110/37)</a:t>
            </a:r>
          </a:p>
          <a:p>
            <a:pPr marL="274320" lvl="1" indent="0">
              <a:buNone/>
            </a:pPr>
            <a:endParaRPr lang="hu-HU" sz="2400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400" b="1" dirty="0"/>
              <a:t>Az Információk/bizonyítványok menüpontból töltsék le a tanuló régebbi bizonyítványait és ellenőrizzék a jegyeket a továbbtanulási lapon.</a:t>
            </a:r>
          </a:p>
          <a:p>
            <a:pPr marL="274320" lvl="1" indent="0">
              <a:buNone/>
            </a:pPr>
            <a:endParaRPr lang="hu-HU" sz="2400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400" b="1" dirty="0"/>
              <a:t>Frissítsék az iskolai nyilvántartásban a személyes adataikat. (lakcím, postázási cím, e-mail cím, telefonszám)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hu-HU" sz="2800" b="1" dirty="0"/>
          </a:p>
          <a:p>
            <a:endParaRPr lang="hu-HU" dirty="0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1A102F48-6444-4FD0-B83B-891513FD4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82F8-50B7-4F37-B2D8-9513E979B19B}" type="slidenum">
              <a:rPr lang="hu-HU" smtClean="0"/>
              <a:t>28</a:t>
            </a:fld>
            <a:endParaRPr lang="hu-HU"/>
          </a:p>
        </p:txBody>
      </p:sp>
      <p:sp>
        <p:nvSpPr>
          <p:cNvPr id="8" name="Cím 1">
            <a:extLst>
              <a:ext uri="{FF2B5EF4-FFF2-40B4-BE49-F238E27FC236}">
                <a16:creationId xmlns:a16="http://schemas.microsoft.com/office/drawing/2014/main" id="{B7314E8F-E407-4BC6-9D61-D38506AB6255}"/>
              </a:ext>
            </a:extLst>
          </p:cNvPr>
          <p:cNvSpPr txBox="1">
            <a:spLocks/>
          </p:cNvSpPr>
          <p:nvPr/>
        </p:nvSpPr>
        <p:spPr>
          <a:xfrm>
            <a:off x="1199456" y="264027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algn="ctr"/>
            <a:r>
              <a:rPr lang="hu-HU" sz="3200" b="1" dirty="0">
                <a:latin typeface="+mn-lt"/>
              </a:rPr>
              <a:t>Végül néhány praktikus dolog…</a:t>
            </a:r>
          </a:p>
        </p:txBody>
      </p:sp>
    </p:spTree>
    <p:extLst>
      <p:ext uri="{BB962C8B-B14F-4D97-AF65-F5344CB8AC3E}">
        <p14:creationId xmlns:p14="http://schemas.microsoft.com/office/powerpoint/2010/main" val="2316421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191">
            <a:extLst>
              <a:ext uri="{FF2B5EF4-FFF2-40B4-BE49-F238E27FC236}">
                <a16:creationId xmlns:a16="http://schemas.microsoft.com/office/drawing/2014/main" id="{1463B9A0-C42E-402C-9AD1-9DAE533613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A069235B-22DB-4231-8291-D64DA2CDE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7AAE40DA-1F5A-4A1A-89CA-2BC620DCDB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Tablet good luck – DelReY">
            <a:extLst>
              <a:ext uri="{FF2B5EF4-FFF2-40B4-BE49-F238E27FC236}">
                <a16:creationId xmlns:a16="http://schemas.microsoft.com/office/drawing/2014/main" id="{6825B4E2-D1E6-44FE-BE9B-441FC5C3D2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5400" y="1417862"/>
            <a:ext cx="3642843" cy="3642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B97FEBB2-83D0-4525-9302-D2FD84BFD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9880" y="6423282"/>
            <a:ext cx="1463040" cy="274320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spcAft>
                <a:spcPts val="600"/>
              </a:spcAft>
            </a:pPr>
            <a:fld id="{243582F8-50B7-4F37-B2D8-9513E979B19B}" type="slidenum">
              <a:rPr lang="en-US" smtClean="0"/>
              <a:pPr>
                <a:spcAft>
                  <a:spcPts val="600"/>
                </a:spcAft>
              </a:pPr>
              <a:t>29</a:t>
            </a:fld>
            <a:endParaRPr lang="en-US"/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16A44BC4-9F57-7E64-B776-CD760CA03BB1}"/>
              </a:ext>
            </a:extLst>
          </p:cNvPr>
          <p:cNvSpPr txBox="1"/>
          <p:nvPr/>
        </p:nvSpPr>
        <p:spPr>
          <a:xfrm>
            <a:off x="4678239" y="2885340"/>
            <a:ext cx="65231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b="1" dirty="0"/>
              <a:t>Köszönöm a figyelmüket!</a:t>
            </a:r>
          </a:p>
        </p:txBody>
      </p:sp>
    </p:spTree>
    <p:extLst>
      <p:ext uri="{BB962C8B-B14F-4D97-AF65-F5344CB8AC3E}">
        <p14:creationId xmlns:p14="http://schemas.microsoft.com/office/powerpoint/2010/main" val="703604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1066800" y="538077"/>
            <a:ext cx="10058400" cy="482150"/>
          </a:xfrm>
        </p:spPr>
        <p:txBody>
          <a:bodyPr>
            <a:normAutofit fontScale="90000"/>
          </a:bodyPr>
          <a:lstStyle/>
          <a:p>
            <a:pPr algn="ctr"/>
            <a:r>
              <a:rPr lang="hu-HU" b="1" dirty="0">
                <a:latin typeface="+mn-lt"/>
              </a:rPr>
              <a:t>TECHNIKUM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>
          <a:xfrm>
            <a:off x="10469880" y="6307672"/>
            <a:ext cx="1463040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43582F8-50B7-4F37-B2D8-9513E979B19B}" type="slidenum">
              <a:rPr lang="hu-HU" smtClean="0"/>
              <a:pPr>
                <a:spcAft>
                  <a:spcPts val="600"/>
                </a:spcAft>
              </a:pPr>
              <a:t>3</a:t>
            </a:fld>
            <a:endParaRPr lang="hu-HU"/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CD1CDEC8-F79B-40EA-BB5C-17CBF55D024F}"/>
              </a:ext>
            </a:extLst>
          </p:cNvPr>
          <p:cNvSpPr txBox="1"/>
          <p:nvPr/>
        </p:nvSpPr>
        <p:spPr>
          <a:xfrm>
            <a:off x="875420" y="1318022"/>
            <a:ext cx="10441160" cy="5244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000" b="1" dirty="0"/>
              <a:t>Először ágazatválasztás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000" b="1" dirty="0"/>
              <a:t>10. évfolyam után: szakmaválasztás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000" b="1" dirty="0"/>
              <a:t>A tananyag megegyezik a gimnáziumival az érettségi tárgyakból: </a:t>
            </a:r>
          </a:p>
          <a:p>
            <a:pPr marL="1257300" lvl="2" indent="-3429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hu-HU" sz="1600" b="1" dirty="0"/>
              <a:t>matematika, </a:t>
            </a:r>
          </a:p>
          <a:p>
            <a:pPr marL="1257300" lvl="2" indent="-3429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hu-HU" sz="1600" b="1" dirty="0"/>
              <a:t>magyar, </a:t>
            </a:r>
          </a:p>
          <a:p>
            <a:pPr marL="1257300" lvl="2" indent="-3429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hu-HU" sz="1600" b="1" dirty="0"/>
              <a:t>történelem</a:t>
            </a:r>
          </a:p>
          <a:p>
            <a:pPr marL="1257300" lvl="2" indent="-3429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hu-HU" sz="1600" b="1" dirty="0"/>
              <a:t>egy idegen nyelv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000" b="1" dirty="0"/>
              <a:t>5. érettségi tárgy: szakmai vizsga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000" b="1" dirty="0"/>
              <a:t>Technikusi vizsga = emelt szintű érettségi → szakirányú egyetemi felvételinél többletpontot jelent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000" b="1" dirty="0"/>
              <a:t>Az ötödik év végén: érettségi bizonyítvány + technikusi oklevél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000" b="1" dirty="0"/>
              <a:t>Ösztöndíj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6352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6202282C-2C70-47C6-9C67-19A2A452FC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362" y="385337"/>
            <a:ext cx="9145276" cy="60873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Dia számának helye 1">
            <a:extLst>
              <a:ext uri="{FF2B5EF4-FFF2-40B4-BE49-F238E27FC236}">
                <a16:creationId xmlns:a16="http://schemas.microsoft.com/office/drawing/2014/main" id="{6FC56925-B648-4777-A1B8-B8B0FB1B5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82F8-50B7-4F37-B2D8-9513E979B19B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2409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482150"/>
          </a:xfrm>
        </p:spPr>
        <p:txBody>
          <a:bodyPr>
            <a:normAutofit fontScale="90000"/>
          </a:bodyPr>
          <a:lstStyle/>
          <a:p>
            <a:pPr algn="ctr"/>
            <a:r>
              <a:rPr lang="hu-HU" b="1" dirty="0">
                <a:latin typeface="+mn-lt"/>
              </a:rPr>
              <a:t>SZAKKÉPZŐ ISKOLA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>
          <a:xfrm>
            <a:off x="10469880" y="6307672"/>
            <a:ext cx="1463040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43582F8-50B7-4F37-B2D8-9513E979B19B}" type="slidenum">
              <a:rPr lang="hu-HU" smtClean="0"/>
              <a:pPr>
                <a:spcAft>
                  <a:spcPts val="600"/>
                </a:spcAft>
              </a:pPr>
              <a:t>5</a:t>
            </a:fld>
            <a:endParaRPr lang="hu-HU"/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CD1CDEC8-F79B-40EA-BB5C-17CBF55D024F}"/>
              </a:ext>
            </a:extLst>
          </p:cNvPr>
          <p:cNvSpPr txBox="1"/>
          <p:nvPr/>
        </p:nvSpPr>
        <p:spPr>
          <a:xfrm>
            <a:off x="911424" y="1454050"/>
            <a:ext cx="1044116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000" b="1" dirty="0"/>
              <a:t>Először ágazatválasztás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000" b="1" dirty="0"/>
              <a:t>9. évfolyam után: szakmaválasztás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000" b="1" dirty="0"/>
              <a:t>A 9. évfolyam után a technikummal még átjárható a rendszer.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000" b="1" dirty="0"/>
              <a:t>2 évig szakmatanulás – általában vállalati körülmények között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000" b="1" dirty="0"/>
              <a:t>1. év: ösztöndíj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000" b="1" dirty="0"/>
              <a:t>2-3. év: munkaszerződés → jövedelem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56419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B66714BE-3BAF-4089-830C-FF20643460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2888" y="433412"/>
            <a:ext cx="9126224" cy="59349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Dia számának helye 1">
            <a:extLst>
              <a:ext uri="{FF2B5EF4-FFF2-40B4-BE49-F238E27FC236}">
                <a16:creationId xmlns:a16="http://schemas.microsoft.com/office/drawing/2014/main" id="{41D1D70D-A8F1-41F4-A9FA-C2424FA6B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82F8-50B7-4F37-B2D8-9513E979B19B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0481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8A65B9C-36DB-439C-B5AA-3541C9C25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51898"/>
            <a:ext cx="10058400" cy="482150"/>
          </a:xfrm>
        </p:spPr>
        <p:txBody>
          <a:bodyPr>
            <a:noAutofit/>
          </a:bodyPr>
          <a:lstStyle/>
          <a:p>
            <a:pPr algn="ctr"/>
            <a:r>
              <a:rPr lang="hu-HU" sz="3600" b="1" dirty="0"/>
              <a:t>SZAKKÉPZÉSI CENTRUMOK + 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B061E00-71EC-4C69-AD11-89DD67E70D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344" y="1268760"/>
            <a:ext cx="12000656" cy="3816424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hu-HU" sz="2900" b="1" dirty="0"/>
              <a:t>Budapesti Gazdasági Szakképzési Centrum </a:t>
            </a:r>
            <a:r>
              <a:rPr lang="hu-HU" sz="2900" b="1" dirty="0">
                <a:hlinkClick r:id="rId2"/>
              </a:rPr>
              <a:t>https:bgszc.hu/iskolaink</a:t>
            </a:r>
            <a:r>
              <a:rPr lang="hu-HU" sz="2900" b="1" dirty="0"/>
              <a:t>	(21 intézmény)</a:t>
            </a:r>
          </a:p>
          <a:p>
            <a:pPr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hu-HU" sz="2900" b="1" dirty="0"/>
              <a:t>Budapesti Gépészeti Szakképzési Centrum	</a:t>
            </a:r>
            <a:r>
              <a:rPr lang="hu-HU" sz="2900" b="1" dirty="0">
                <a:hlinkClick r:id="rId3"/>
              </a:rPr>
              <a:t>https://gszc.hu/iskolaink/</a:t>
            </a:r>
            <a:r>
              <a:rPr lang="hu-HU" sz="2900" b="1" dirty="0"/>
              <a:t>	(13 intézmény)</a:t>
            </a:r>
          </a:p>
          <a:p>
            <a:pPr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hu-HU" sz="2900" b="1" dirty="0"/>
              <a:t>Budapest Műszaki Szakképzési Centrum	</a:t>
            </a:r>
            <a:r>
              <a:rPr lang="hu-HU" sz="2900" b="1" dirty="0">
                <a:hlinkClick r:id="rId4"/>
              </a:rPr>
              <a:t>https://bmszc.hu/tagintezmenyek/</a:t>
            </a:r>
            <a:r>
              <a:rPr lang="hu-HU" sz="2900" b="1" dirty="0"/>
              <a:t> (12 intézmény)</a:t>
            </a:r>
          </a:p>
          <a:p>
            <a:pPr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hu-HU" sz="2900" b="1" dirty="0"/>
              <a:t>Budapesti Komplex Szakképzési Centrum	</a:t>
            </a:r>
            <a:r>
              <a:rPr lang="hu-HU" sz="2900" b="1" dirty="0">
                <a:hlinkClick r:id="rId5"/>
              </a:rPr>
              <a:t>https://bkszc.hu/intezmenyek/</a:t>
            </a:r>
            <a:r>
              <a:rPr lang="hu-HU" sz="2900" b="1" dirty="0"/>
              <a:t> (14 intézmény)</a:t>
            </a:r>
          </a:p>
          <a:p>
            <a:pPr lvl="2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hu-HU" sz="2900" b="1" i="1" dirty="0"/>
              <a:t>Vendéglátás, turizmus, faipar, kézművesipar, építőipar, szépészet stb.</a:t>
            </a:r>
          </a:p>
          <a:p>
            <a:pPr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hu-HU" sz="2900" b="1" dirty="0"/>
              <a:t>Ceglédi Szakképzési Centrum		</a:t>
            </a:r>
            <a:r>
              <a:rPr lang="hu-HU" sz="2900" b="1" dirty="0">
                <a:hlinkClick r:id="rId6"/>
              </a:rPr>
              <a:t>http://ceglediszc.hu/</a:t>
            </a:r>
            <a:r>
              <a:rPr lang="hu-HU" sz="2900" b="1" dirty="0"/>
              <a:t>		(6 intézmény)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u-HU" b="1" dirty="0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ECED6827-87E1-4334-8C29-94CE2E845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82F8-50B7-4F37-B2D8-9513E979B19B}" type="slidenum">
              <a:rPr lang="hu-HU" smtClean="0"/>
              <a:t>7</a:t>
            </a:fld>
            <a:endParaRPr lang="hu-HU" dirty="0"/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B7985AB1-0824-4102-9FA6-D44BCD3377F4}"/>
              </a:ext>
            </a:extLst>
          </p:cNvPr>
          <p:cNvSpPr txBox="1"/>
          <p:nvPr/>
        </p:nvSpPr>
        <p:spPr>
          <a:xfrm>
            <a:off x="254064" y="4982762"/>
            <a:ext cx="1178463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sz="2000" b="1" dirty="0"/>
              <a:t>Semmelweis Egyetem középfokú szakképző iskolái 							(4 intézmény)</a:t>
            </a:r>
          </a:p>
          <a:p>
            <a:pPr>
              <a:lnSpc>
                <a:spcPct val="150000"/>
              </a:lnSpc>
            </a:pPr>
            <a:r>
              <a:rPr lang="hu-HU" sz="2000" b="1" dirty="0">
                <a:hlinkClick r:id="rId7"/>
              </a:rPr>
              <a:t>https://semmelweis.hu/oktatas/szak-es-rezidenskepzes/kozepfoku-szakkepzo-iskolak/</a:t>
            </a:r>
            <a:endParaRPr lang="hu-HU" sz="2000" b="1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77397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1559496" y="264452"/>
            <a:ext cx="9505056" cy="572260"/>
          </a:xfrm>
        </p:spPr>
        <p:txBody>
          <a:bodyPr>
            <a:normAutofit/>
          </a:bodyPr>
          <a:lstStyle/>
          <a:p>
            <a:pPr algn="ctr"/>
            <a:r>
              <a:rPr lang="hu-HU" sz="3000" b="1" dirty="0">
                <a:latin typeface="+mn-lt"/>
              </a:rPr>
              <a:t>KÉTTANNYELVŰ ÉS NYELVI ELŐKÉSZÍTŐS OSZTÁLYOK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82F8-50B7-4F37-B2D8-9513E979B19B}" type="slidenum">
              <a:rPr lang="hu-HU" smtClean="0"/>
              <a:t>8</a:t>
            </a:fld>
            <a:endParaRPr lang="hu-HU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4139761121"/>
              </p:ext>
            </p:extLst>
          </p:nvPr>
        </p:nvGraphicFramePr>
        <p:xfrm>
          <a:off x="1055440" y="1791980"/>
          <a:ext cx="10081120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zövegdoboz 1"/>
          <p:cNvSpPr txBox="1"/>
          <p:nvPr/>
        </p:nvSpPr>
        <p:spPr>
          <a:xfrm>
            <a:off x="2267327" y="961564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dirty="0">
                <a:solidFill>
                  <a:schemeClr val="accent1"/>
                </a:solidFill>
              </a:rPr>
              <a:t>GIMNÁZIUMOKBAN ÉS TECHNIKUMOKBAN</a:t>
            </a:r>
          </a:p>
        </p:txBody>
      </p:sp>
    </p:spTree>
    <p:extLst>
      <p:ext uri="{BB962C8B-B14F-4D97-AF65-F5344CB8AC3E}">
        <p14:creationId xmlns:p14="http://schemas.microsoft.com/office/powerpoint/2010/main" val="3068201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17">
            <a:extLst>
              <a:ext uri="{FF2B5EF4-FFF2-40B4-BE49-F238E27FC236}">
                <a16:creationId xmlns:a16="http://schemas.microsoft.com/office/drawing/2014/main" id="{44ED18C4-67E3-43CE-9EC7-3809C35EE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5" name="Rectangle 19">
            <a:extLst>
              <a:ext uri="{FF2B5EF4-FFF2-40B4-BE49-F238E27FC236}">
                <a16:creationId xmlns:a16="http://schemas.microsoft.com/office/drawing/2014/main" id="{FBE714BB-FFC1-4759-9828-5B89BFD783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6" name="Rectangle 21">
            <a:extLst>
              <a:ext uri="{FF2B5EF4-FFF2-40B4-BE49-F238E27FC236}">
                <a16:creationId xmlns:a16="http://schemas.microsoft.com/office/drawing/2014/main" id="{8E0541FA-C333-41B0-AC8A-A3423BC48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accent1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6" name="Cím 1"/>
          <p:cNvSpPr>
            <a:spLocks noGrp="1"/>
          </p:cNvSpPr>
          <p:nvPr>
            <p:ph type="title"/>
          </p:nvPr>
        </p:nvSpPr>
        <p:spPr>
          <a:xfrm>
            <a:off x="556428" y="1112108"/>
            <a:ext cx="3754169" cy="4638936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3700" b="1" dirty="0">
                <a:solidFill>
                  <a:srgbClr val="FFFFFF"/>
                </a:solidFill>
              </a:rPr>
              <a:t>KÖZÉPISKOLÁK ADATBÁZISA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5087888" y="548681"/>
            <a:ext cx="6408711" cy="599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</a:pPr>
            <a:r>
              <a:rPr lang="hu-HU" b="1" dirty="0"/>
              <a:t>KIFIR </a:t>
            </a:r>
            <a:r>
              <a:rPr lang="hu-HU" dirty="0"/>
              <a:t>„KIFIR tanulmányi terület kereső program”</a:t>
            </a:r>
          </a:p>
          <a:p>
            <a:pPr marL="619200" indent="-182880" defTabSz="914400">
              <a:lnSpc>
                <a:spcPct val="90000"/>
              </a:lnSpc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r>
              <a:rPr lang="hu-HU" dirty="0">
                <a:hlinkClick r:id="rId2"/>
              </a:rPr>
              <a:t>https://www.kir.hu/KIFIR2/TTJegyzekKereso/</a:t>
            </a:r>
            <a:endParaRPr lang="hu-HU" dirty="0"/>
          </a:p>
          <a:p>
            <a:pPr marL="619200" indent="-182880" defTabSz="914400">
              <a:lnSpc>
                <a:spcPct val="90000"/>
              </a:lnSpc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r>
              <a:rPr lang="hu-HU" dirty="0"/>
              <a:t>(A napokban várható)</a:t>
            </a:r>
          </a:p>
          <a:p>
            <a:pPr lvl="1" defTabSz="914400">
              <a:lnSpc>
                <a:spcPct val="90000"/>
              </a:lnSpc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</a:pPr>
            <a:r>
              <a:rPr lang="hu-HU" b="1" dirty="0"/>
              <a:t>Keresési lehetőség az adatbázisban</a:t>
            </a:r>
            <a:r>
              <a:rPr lang="hu-HU" sz="1600" b="1" dirty="0"/>
              <a:t>:</a:t>
            </a:r>
          </a:p>
          <a:p>
            <a:pPr marL="1177290" lvl="1" indent="-285750" defTabSz="914400">
              <a:lnSpc>
                <a:spcPct val="90000"/>
              </a:lnSpc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panose="05000000000000000000" pitchFamily="2" charset="2"/>
              <a:buChar char="Ø"/>
            </a:pPr>
            <a:r>
              <a:rPr lang="hu-HU" sz="1600" dirty="0"/>
              <a:t>megyék,</a:t>
            </a:r>
          </a:p>
          <a:p>
            <a:pPr marL="1177290" lvl="1" indent="-285750" defTabSz="914400">
              <a:lnSpc>
                <a:spcPct val="90000"/>
              </a:lnSpc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panose="05000000000000000000" pitchFamily="2" charset="2"/>
              <a:buChar char="Ø"/>
            </a:pPr>
            <a:r>
              <a:rPr lang="hu-HU" sz="1600" dirty="0"/>
              <a:t>városok,</a:t>
            </a:r>
          </a:p>
          <a:p>
            <a:pPr marL="1177290" lvl="1" indent="-285750" defTabSz="914400">
              <a:lnSpc>
                <a:spcPct val="90000"/>
              </a:lnSpc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panose="05000000000000000000" pitchFamily="2" charset="2"/>
              <a:buChar char="Ø"/>
            </a:pPr>
            <a:r>
              <a:rPr lang="hu-HU" sz="1600" dirty="0"/>
              <a:t>Intézménytípusok stb. szerint.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</a:pPr>
            <a:endParaRPr lang="hu-HU" b="1" dirty="0"/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</a:pPr>
            <a:r>
              <a:rPr lang="en-US" b="1" dirty="0"/>
              <a:t>OH</a:t>
            </a:r>
            <a:r>
              <a:rPr lang="hu-HU" b="1" dirty="0"/>
              <a:t>: „OM azonosítók és tanulmányi területek jegyzéke a középfokú iskolai felvételihez” – nyomtatott példány</a:t>
            </a:r>
          </a:p>
          <a:p>
            <a:pPr marL="617220" indent="-182880" defTabSz="914400">
              <a:lnSpc>
                <a:spcPct val="90000"/>
              </a:lnSpc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r>
              <a:rPr lang="hu-HU" dirty="0"/>
              <a:t>intézmény OM azonosító száma</a:t>
            </a:r>
          </a:p>
          <a:p>
            <a:pPr marL="617220" indent="-182880" defTabSz="914400">
              <a:lnSpc>
                <a:spcPct val="90000"/>
              </a:lnSpc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r>
              <a:rPr lang="hu-HU" dirty="0"/>
              <a:t>feladatellátási helynek/helyeknek a kódja</a:t>
            </a:r>
          </a:p>
          <a:p>
            <a:pPr marL="617220" indent="-182880" defTabSz="914400">
              <a:lnSpc>
                <a:spcPct val="90000"/>
              </a:lnSpc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r>
              <a:rPr lang="hu-HU" dirty="0"/>
              <a:t>tanulmányi területek rövid leírása</a:t>
            </a:r>
          </a:p>
          <a:p>
            <a:pPr marL="617220" indent="-182880" defTabSz="914400">
              <a:lnSpc>
                <a:spcPct val="90000"/>
              </a:lnSpc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r>
              <a:rPr lang="hu-HU" dirty="0"/>
              <a:t>(megjelenés: január eleje)</a:t>
            </a:r>
          </a:p>
          <a:p>
            <a:pPr marL="434340" defTabSz="914400">
              <a:lnSpc>
                <a:spcPct val="90000"/>
              </a:lnSpc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</a:pPr>
            <a:r>
              <a:rPr lang="hu-HU" dirty="0"/>
              <a:t>↓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</a:pPr>
            <a:r>
              <a:rPr lang="hu-HU" b="1" dirty="0"/>
              <a:t>Letölthető formátumban (pdf)</a:t>
            </a:r>
          </a:p>
          <a:p>
            <a:pPr marL="617220" indent="-182880" defTabSz="914400"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r>
              <a:rPr lang="hu-HU" dirty="0"/>
              <a:t>az Oktatási Hivatal honlapján</a:t>
            </a:r>
          </a:p>
          <a:p>
            <a:pPr marL="617220" indent="-182880" defTabSz="914400"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r>
              <a:rPr lang="hu-HU" dirty="0"/>
              <a:t>Kb. december elején 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</a:pPr>
            <a:endParaRPr lang="hu-HU" b="1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10781169" y="6270601"/>
            <a:ext cx="1097280" cy="274320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spcAft>
                <a:spcPts val="600"/>
              </a:spcAft>
            </a:pPr>
            <a:fld id="{243582F8-50B7-4F37-B2D8-9513E979B19B}" type="slidenum">
              <a:rPr lang="en-US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9</a:t>
            </a:fld>
            <a:endParaRPr lang="en-US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09411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zappan">
  <a:themeElements>
    <a:clrScheme name="Szappa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zappa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zappa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642</TotalTime>
  <Words>2048</Words>
  <Application>Microsoft Office PowerPoint</Application>
  <PresentationFormat>Szélesvásznú</PresentationFormat>
  <Paragraphs>322</Paragraphs>
  <Slides>29</Slides>
  <Notes>8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29</vt:i4>
      </vt:variant>
    </vt:vector>
  </HeadingPairs>
  <TitlesOfParts>
    <vt:vector size="35" baseType="lpstr">
      <vt:lpstr>Arial</vt:lpstr>
      <vt:lpstr>Calibri</vt:lpstr>
      <vt:lpstr>Century Gothic</vt:lpstr>
      <vt:lpstr>Garamond</vt:lpstr>
      <vt:lpstr>Wingdings</vt:lpstr>
      <vt:lpstr>Szappan</vt:lpstr>
      <vt:lpstr>PÁLYAVÁLASZTÁSI SZÜLŐI ÉRTEKEZLET</vt:lpstr>
      <vt:lpstr>KÖZÉPISKOLÁK</vt:lpstr>
      <vt:lpstr>TECHNIKUM</vt:lpstr>
      <vt:lpstr>PowerPoint-bemutató</vt:lpstr>
      <vt:lpstr>SZAKKÉPZŐ ISKOLA</vt:lpstr>
      <vt:lpstr>PowerPoint-bemutató</vt:lpstr>
      <vt:lpstr>SZAKKÉPZÉSI CENTRUMOK + SE</vt:lpstr>
      <vt:lpstr>KÉTTANNYELVŰ ÉS NYELVI ELŐKÉSZÍTŐS OSZTÁLYOK</vt:lpstr>
      <vt:lpstr>KÖZÉPISKOLÁK ADATBÁZISA</vt:lpstr>
      <vt:lpstr>A FELVÉTELI ELJÁRÁS MENETE</vt:lpstr>
      <vt:lpstr>A FELVÉTELI ELJÁRÁS MENETE</vt:lpstr>
      <vt:lpstr>A FELVÉTELI ELJÁRÁS MENETE</vt:lpstr>
      <vt:lpstr>A FELVÉTELI ELJÁRÁS MENETE</vt:lpstr>
      <vt:lpstr>PONTSZÁMÍTÁSI MÓDSZEREK</vt:lpstr>
      <vt:lpstr>PowerPoint-bemutató</vt:lpstr>
      <vt:lpstr>JELENTKEZÉSI LAP A KÖZPONTI ÍRÁSBELI VIZSGÁRA</vt:lpstr>
      <vt:lpstr>JELENTKEZÉSI LAP A KÖZPONTI ÍRÁSBELI VIZSGÁRA</vt:lpstr>
      <vt:lpstr>JELENTKEZÉSI LAP A KÖZPONTI ÍRÁSBELI VIZSGÁRA</vt:lpstr>
      <vt:lpstr>SNI, BTMN-ES TANULÓK AZ ÍRÁSBELI VIZSGÁN</vt:lpstr>
      <vt:lpstr>SNI, BTMN-ES TANULÓK AZ ÍRÁSBELI VIZSGÁN</vt:lpstr>
      <vt:lpstr>A KÖZPONTI ÍRÁSBELI VIZSGA</vt:lpstr>
      <vt:lpstr>PowerPoint-bemutató</vt:lpstr>
      <vt:lpstr>JAVASLATOK, TIPPEK</vt:lpstr>
      <vt:lpstr>A FELVÉTELI LAPOK</vt:lpstr>
      <vt:lpstr>KÓDOK A FELVÉTELI LAPOKHOZ</vt:lpstr>
      <vt:lpstr>A jelentkezési lap keletkezése: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PÁLYAVÁLASZTÁSI SZÜLŐI ÉRTEKEZLET</dc:title>
  <dc:creator>Sandor_Ildi@sulid.hu</dc:creator>
  <cp:lastModifiedBy>Laser22</cp:lastModifiedBy>
  <cp:revision>19</cp:revision>
  <cp:lastPrinted>2022-10-03T14:19:16Z</cp:lastPrinted>
  <dcterms:created xsi:type="dcterms:W3CDTF">2020-10-20T16:50:52Z</dcterms:created>
  <dcterms:modified xsi:type="dcterms:W3CDTF">2022-10-03T14:29:50Z</dcterms:modified>
</cp:coreProperties>
</file>